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83" r:id="rId3"/>
    <p:sldMasterId id="2147483705" r:id="rId4"/>
    <p:sldMasterId id="2147483730" r:id="rId5"/>
    <p:sldMasterId id="2147483756" r:id="rId6"/>
    <p:sldMasterId id="2147483782" r:id="rId7"/>
  </p:sldMasterIdLst>
  <p:notesMasterIdLst>
    <p:notesMasterId r:id="rId27"/>
  </p:notesMasterIdLst>
  <p:sldIdLst>
    <p:sldId id="1833" r:id="rId8"/>
    <p:sldId id="2003" r:id="rId9"/>
    <p:sldId id="1817" r:id="rId10"/>
    <p:sldId id="1818" r:id="rId11"/>
    <p:sldId id="1822" r:id="rId12"/>
    <p:sldId id="1823" r:id="rId13"/>
    <p:sldId id="2005" r:id="rId14"/>
    <p:sldId id="1835" r:id="rId15"/>
    <p:sldId id="1834" r:id="rId16"/>
    <p:sldId id="2002" r:id="rId17"/>
    <p:sldId id="2007" r:id="rId18"/>
    <p:sldId id="2008" r:id="rId19"/>
    <p:sldId id="2006" r:id="rId20"/>
    <p:sldId id="1999" r:id="rId21"/>
    <p:sldId id="2000" r:id="rId22"/>
    <p:sldId id="2001" r:id="rId23"/>
    <p:sldId id="1821" r:id="rId24"/>
    <p:sldId id="1819" r:id="rId25"/>
    <p:sldId id="1997"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5F1ADF-1086-48AF-A158-27C097FD38CE}">
          <p14:sldIdLst>
            <p14:sldId id="1833"/>
            <p14:sldId id="2003"/>
            <p14:sldId id="1817"/>
            <p14:sldId id="1818"/>
          </p14:sldIdLst>
        </p14:section>
        <p14:section name="Integration patterns on Azure" id="{E70C9540-2308-4E1B-9419-5D16E3352511}">
          <p14:sldIdLst>
            <p14:sldId id="1822"/>
            <p14:sldId id="1823"/>
            <p14:sldId id="2005"/>
          </p14:sldIdLst>
        </p14:section>
        <p14:section name="Let’s implement some patterns!" id="{9AA79C4C-AD1E-418D-919A-3BDED29BDC3D}">
          <p14:sldIdLst>
            <p14:sldId id="1835"/>
            <p14:sldId id="1834"/>
            <p14:sldId id="2002"/>
            <p14:sldId id="2007"/>
            <p14:sldId id="2008"/>
            <p14:sldId id="2006"/>
            <p14:sldId id="1999"/>
            <p14:sldId id="2000"/>
            <p14:sldId id="2001"/>
          </p14:sldIdLst>
        </p14:section>
        <p14:section name="Conclusion" id="{98C924E3-F099-48BE-94A5-8C92303264F7}">
          <p14:sldIdLst>
            <p14:sldId id="1821"/>
            <p14:sldId id="1819"/>
            <p14:sldId id="19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57072-DB9E-4F51-958D-1AC1952FB81B}" v="156" dt="2021-05-30T15:14:29.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030" autoAdjust="0"/>
  </p:normalViewPr>
  <p:slideViewPr>
    <p:cSldViewPr snapToGrid="0">
      <p:cViewPr varScale="1">
        <p:scale>
          <a:sx n="103" d="100"/>
          <a:sy n="103" d="100"/>
        </p:scale>
        <p:origin x="27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05357072-DB9E-4F51-958D-1AC1952FB81B}"/>
    <pc:docChg chg="undo custSel addSld delSld modSld sldOrd addSection delSection modSection modNotesMaster">
      <pc:chgData name="Eldert Grootenboer" userId="3fe8758b2c2b58d2" providerId="LiveId" clId="{05357072-DB9E-4F51-958D-1AC1952FB81B}" dt="2021-05-30T15:15:08.250" v="1777" actId="1582"/>
      <pc:docMkLst>
        <pc:docMk/>
      </pc:docMkLst>
      <pc:sldChg chg="modSp del mod">
        <pc:chgData name="Eldert Grootenboer" userId="3fe8758b2c2b58d2" providerId="LiveId" clId="{05357072-DB9E-4F51-958D-1AC1952FB81B}" dt="2021-05-30T10:13:17.579" v="339" actId="47"/>
        <pc:sldMkLst>
          <pc:docMk/>
          <pc:sldMk cId="1576348063" sldId="256"/>
        </pc:sldMkLst>
        <pc:spChg chg="mod">
          <ac:chgData name="Eldert Grootenboer" userId="3fe8758b2c2b58d2" providerId="LiveId" clId="{05357072-DB9E-4F51-958D-1AC1952FB81B}" dt="2021-05-30T10:12:25.392" v="296"/>
          <ac:spMkLst>
            <pc:docMk/>
            <pc:sldMk cId="1576348063" sldId="256"/>
            <ac:spMk id="2" creationId="{ECE30237-ADE9-418E-BF83-779D2E06AF90}"/>
          </ac:spMkLst>
        </pc:spChg>
        <pc:spChg chg="mod">
          <ac:chgData name="Eldert Grootenboer" userId="3fe8758b2c2b58d2" providerId="LiveId" clId="{05357072-DB9E-4F51-958D-1AC1952FB81B}" dt="2021-05-30T10:12:25.392" v="296"/>
          <ac:spMkLst>
            <pc:docMk/>
            <pc:sldMk cId="1576348063" sldId="256"/>
            <ac:spMk id="3" creationId="{58F7976C-3F85-4037-9438-915B72E7CD2F}"/>
          </ac:spMkLst>
        </pc:spChg>
      </pc:sldChg>
      <pc:sldChg chg="modSp add del">
        <pc:chgData name="Eldert Grootenboer" userId="3fe8758b2c2b58d2" providerId="LiveId" clId="{05357072-DB9E-4F51-958D-1AC1952FB81B}" dt="2021-05-30T10:53:06.195" v="1005" actId="18676"/>
        <pc:sldMkLst>
          <pc:docMk/>
          <pc:sldMk cId="807740929" sldId="263"/>
        </pc:sldMkLst>
        <pc:spChg chg="mod">
          <ac:chgData name="Eldert Grootenboer" userId="3fe8758b2c2b58d2" providerId="LiveId" clId="{05357072-DB9E-4F51-958D-1AC1952FB81B}" dt="2021-05-30T10:12:25.392" v="296"/>
          <ac:spMkLst>
            <pc:docMk/>
            <pc:sldMk cId="807740929" sldId="263"/>
            <ac:spMk id="2" creationId="{00000000-0000-0000-0000-000000000000}"/>
          </ac:spMkLst>
        </pc:spChg>
        <pc:spChg chg="mod">
          <ac:chgData name="Eldert Grootenboer" userId="3fe8758b2c2b58d2" providerId="LiveId" clId="{05357072-DB9E-4F51-958D-1AC1952FB81B}" dt="2021-05-30T10:12:25.392" v="296"/>
          <ac:spMkLst>
            <pc:docMk/>
            <pc:sldMk cId="807740929" sldId="263"/>
            <ac:spMk id="5" creationId="{00000000-0000-0000-0000-000000000000}"/>
          </ac:spMkLst>
        </pc:spChg>
      </pc:sldChg>
      <pc:sldChg chg="modSp add del">
        <pc:chgData name="Eldert Grootenboer" userId="3fe8758b2c2b58d2" providerId="LiveId" clId="{05357072-DB9E-4F51-958D-1AC1952FB81B}" dt="2021-05-30T10:53:06.195" v="1005" actId="18676"/>
        <pc:sldMkLst>
          <pc:docMk/>
          <pc:sldMk cId="2130983936" sldId="264"/>
        </pc:sldMkLst>
        <pc:spChg chg="mod">
          <ac:chgData name="Eldert Grootenboer" userId="3fe8758b2c2b58d2" providerId="LiveId" clId="{05357072-DB9E-4F51-958D-1AC1952FB81B}" dt="2021-05-30T10:12:25.392" v="296"/>
          <ac:spMkLst>
            <pc:docMk/>
            <pc:sldMk cId="2130983936" sldId="264"/>
            <ac:spMk id="2" creationId="{00000000-0000-0000-0000-000000000000}"/>
          </ac:spMkLst>
        </pc:spChg>
        <pc:spChg chg="mod">
          <ac:chgData name="Eldert Grootenboer" userId="3fe8758b2c2b58d2" providerId="LiveId" clId="{05357072-DB9E-4F51-958D-1AC1952FB81B}" dt="2021-05-30T10:12:25.392" v="296"/>
          <ac:spMkLst>
            <pc:docMk/>
            <pc:sldMk cId="2130983936" sldId="264"/>
            <ac:spMk id="3" creationId="{00000000-0000-0000-0000-000000000000}"/>
          </ac:spMkLst>
        </pc:spChg>
        <pc:spChg chg="mod">
          <ac:chgData name="Eldert Grootenboer" userId="3fe8758b2c2b58d2" providerId="LiveId" clId="{05357072-DB9E-4F51-958D-1AC1952FB81B}" dt="2021-05-30T10:12:25.392" v="296"/>
          <ac:spMkLst>
            <pc:docMk/>
            <pc:sldMk cId="2130983936" sldId="264"/>
            <ac:spMk id="4" creationId="{00000000-0000-0000-0000-000000000000}"/>
          </ac:spMkLst>
        </pc:spChg>
      </pc:sldChg>
      <pc:sldChg chg="modSp add del mod">
        <pc:chgData name="Eldert Grootenboer" userId="3fe8758b2c2b58d2" providerId="LiveId" clId="{05357072-DB9E-4F51-958D-1AC1952FB81B}" dt="2021-05-30T10:53:06.195" v="1005" actId="18676"/>
        <pc:sldMkLst>
          <pc:docMk/>
          <pc:sldMk cId="2151409149" sldId="266"/>
        </pc:sldMkLst>
        <pc:spChg chg="mod">
          <ac:chgData name="Eldert Grootenboer" userId="3fe8758b2c2b58d2" providerId="LiveId" clId="{05357072-DB9E-4F51-958D-1AC1952FB81B}" dt="2021-05-30T10:12:25.392" v="296"/>
          <ac:spMkLst>
            <pc:docMk/>
            <pc:sldMk cId="2151409149" sldId="266"/>
            <ac:spMk id="2" creationId="{00000000-0000-0000-0000-000000000000}"/>
          </ac:spMkLst>
        </pc:spChg>
        <pc:spChg chg="mod">
          <ac:chgData name="Eldert Grootenboer" userId="3fe8758b2c2b58d2" providerId="LiveId" clId="{05357072-DB9E-4F51-958D-1AC1952FB81B}" dt="2021-05-30T10:12:25.392" v="296"/>
          <ac:spMkLst>
            <pc:docMk/>
            <pc:sldMk cId="2151409149" sldId="266"/>
            <ac:spMk id="3" creationId="{00000000-0000-0000-0000-000000000000}"/>
          </ac:spMkLst>
        </pc:spChg>
      </pc:sldChg>
      <pc:sldChg chg="modSp add del mod">
        <pc:chgData name="Eldert Grootenboer" userId="3fe8758b2c2b58d2" providerId="LiveId" clId="{05357072-DB9E-4F51-958D-1AC1952FB81B}" dt="2021-05-30T10:53:06.195" v="1005" actId="18676"/>
        <pc:sldMkLst>
          <pc:docMk/>
          <pc:sldMk cId="3493306718" sldId="267"/>
        </pc:sldMkLst>
        <pc:spChg chg="mod">
          <ac:chgData name="Eldert Grootenboer" userId="3fe8758b2c2b58d2" providerId="LiveId" clId="{05357072-DB9E-4F51-958D-1AC1952FB81B}" dt="2021-05-30T10:12:25.392" v="296"/>
          <ac:spMkLst>
            <pc:docMk/>
            <pc:sldMk cId="3493306718" sldId="267"/>
            <ac:spMk id="2" creationId="{00000000-0000-0000-0000-000000000000}"/>
          </ac:spMkLst>
        </pc:spChg>
        <pc:spChg chg="mod">
          <ac:chgData name="Eldert Grootenboer" userId="3fe8758b2c2b58d2" providerId="LiveId" clId="{05357072-DB9E-4F51-958D-1AC1952FB81B}" dt="2021-05-30T10:12:25.392" v="296"/>
          <ac:spMkLst>
            <pc:docMk/>
            <pc:sldMk cId="3493306718" sldId="267"/>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3197420894" sldId="272"/>
        </pc:sldMkLst>
        <pc:spChg chg="mod">
          <ac:chgData name="Eldert Grootenboer" userId="3fe8758b2c2b58d2" providerId="LiveId" clId="{05357072-DB9E-4F51-958D-1AC1952FB81B}" dt="2021-05-30T10:12:25.392" v="296"/>
          <ac:spMkLst>
            <pc:docMk/>
            <pc:sldMk cId="3197420894" sldId="272"/>
            <ac:spMk id="2" creationId="{00000000-0000-0000-0000-000000000000}"/>
          </ac:spMkLst>
        </pc:spChg>
        <pc:spChg chg="mod">
          <ac:chgData name="Eldert Grootenboer" userId="3fe8758b2c2b58d2" providerId="LiveId" clId="{05357072-DB9E-4F51-958D-1AC1952FB81B}" dt="2021-05-30T10:12:25.392" v="296"/>
          <ac:spMkLst>
            <pc:docMk/>
            <pc:sldMk cId="3197420894" sldId="272"/>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2444120849" sldId="273"/>
        </pc:sldMkLst>
        <pc:spChg chg="mod">
          <ac:chgData name="Eldert Grootenboer" userId="3fe8758b2c2b58d2" providerId="LiveId" clId="{05357072-DB9E-4F51-958D-1AC1952FB81B}" dt="2021-05-30T10:12:25.392" v="296"/>
          <ac:spMkLst>
            <pc:docMk/>
            <pc:sldMk cId="2444120849" sldId="273"/>
            <ac:spMk id="2" creationId="{00000000-0000-0000-0000-000000000000}"/>
          </ac:spMkLst>
        </pc:spChg>
      </pc:sldChg>
      <pc:sldChg chg="modSp add del mod">
        <pc:chgData name="Eldert Grootenboer" userId="3fe8758b2c2b58d2" providerId="LiveId" clId="{05357072-DB9E-4F51-958D-1AC1952FB81B}" dt="2021-05-30T10:53:09.266" v="1006" actId="18676"/>
        <pc:sldMkLst>
          <pc:docMk/>
          <pc:sldMk cId="3592437161" sldId="275"/>
        </pc:sldMkLst>
        <pc:spChg chg="mod">
          <ac:chgData name="Eldert Grootenboer" userId="3fe8758b2c2b58d2" providerId="LiveId" clId="{05357072-DB9E-4F51-958D-1AC1952FB81B}" dt="2021-05-30T10:12:25.699" v="298" actId="27636"/>
          <ac:spMkLst>
            <pc:docMk/>
            <pc:sldMk cId="3592437161" sldId="275"/>
            <ac:spMk id="2" creationId="{00000000-0000-0000-0000-000000000000}"/>
          </ac:spMkLst>
        </pc:spChg>
      </pc:sldChg>
      <pc:sldChg chg="modSp add del">
        <pc:chgData name="Eldert Grootenboer" userId="3fe8758b2c2b58d2" providerId="LiveId" clId="{05357072-DB9E-4F51-958D-1AC1952FB81B}" dt="2021-05-30T10:53:09.266" v="1006" actId="18676"/>
        <pc:sldMkLst>
          <pc:docMk/>
          <pc:sldMk cId="298200484" sldId="276"/>
        </pc:sldMkLst>
        <pc:spChg chg="mod">
          <ac:chgData name="Eldert Grootenboer" userId="3fe8758b2c2b58d2" providerId="LiveId" clId="{05357072-DB9E-4F51-958D-1AC1952FB81B}" dt="2021-05-30T10:12:25.392" v="296"/>
          <ac:spMkLst>
            <pc:docMk/>
            <pc:sldMk cId="298200484" sldId="276"/>
            <ac:spMk id="2" creationId="{00000000-0000-0000-0000-000000000000}"/>
          </ac:spMkLst>
        </pc:spChg>
      </pc:sldChg>
      <pc:sldChg chg="modSp add del">
        <pc:chgData name="Eldert Grootenboer" userId="3fe8758b2c2b58d2" providerId="LiveId" clId="{05357072-DB9E-4F51-958D-1AC1952FB81B}" dt="2021-05-30T10:53:09.266" v="1006" actId="18676"/>
        <pc:sldMkLst>
          <pc:docMk/>
          <pc:sldMk cId="3602470648" sldId="277"/>
        </pc:sldMkLst>
        <pc:spChg chg="mod">
          <ac:chgData name="Eldert Grootenboer" userId="3fe8758b2c2b58d2" providerId="LiveId" clId="{05357072-DB9E-4F51-958D-1AC1952FB81B}" dt="2021-05-30T10:12:25.392" v="296"/>
          <ac:spMkLst>
            <pc:docMk/>
            <pc:sldMk cId="3602470648" sldId="277"/>
            <ac:spMk id="2" creationId="{00000000-0000-0000-0000-000000000000}"/>
          </ac:spMkLst>
        </pc:spChg>
        <pc:spChg chg="mod">
          <ac:chgData name="Eldert Grootenboer" userId="3fe8758b2c2b58d2" providerId="LiveId" clId="{05357072-DB9E-4F51-958D-1AC1952FB81B}" dt="2021-05-30T10:12:25.392" v="296"/>
          <ac:spMkLst>
            <pc:docMk/>
            <pc:sldMk cId="3602470648" sldId="277"/>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4268273587" sldId="278"/>
        </pc:sldMkLst>
        <pc:spChg chg="mod">
          <ac:chgData name="Eldert Grootenboer" userId="3fe8758b2c2b58d2" providerId="LiveId" clId="{05357072-DB9E-4F51-958D-1AC1952FB81B}" dt="2021-05-30T10:12:25.392" v="296"/>
          <ac:spMkLst>
            <pc:docMk/>
            <pc:sldMk cId="4268273587" sldId="278"/>
            <ac:spMk id="2" creationId="{00000000-0000-0000-0000-000000000000}"/>
          </ac:spMkLst>
        </pc:spChg>
      </pc:sldChg>
      <pc:sldChg chg="modSp add del mod">
        <pc:chgData name="Eldert Grootenboer" userId="3fe8758b2c2b58d2" providerId="LiveId" clId="{05357072-DB9E-4F51-958D-1AC1952FB81B}" dt="2021-05-30T10:53:09.266" v="1006" actId="18676"/>
        <pc:sldMkLst>
          <pc:docMk/>
          <pc:sldMk cId="4131807082" sldId="279"/>
        </pc:sldMkLst>
        <pc:spChg chg="mod">
          <ac:chgData name="Eldert Grootenboer" userId="3fe8758b2c2b58d2" providerId="LiveId" clId="{05357072-DB9E-4F51-958D-1AC1952FB81B}" dt="2021-05-30T10:12:25.392" v="296"/>
          <ac:spMkLst>
            <pc:docMk/>
            <pc:sldMk cId="4131807082" sldId="279"/>
            <ac:spMk id="2" creationId="{00000000-0000-0000-0000-000000000000}"/>
          </ac:spMkLst>
        </pc:spChg>
        <pc:spChg chg="mod">
          <ac:chgData name="Eldert Grootenboer" userId="3fe8758b2c2b58d2" providerId="LiveId" clId="{05357072-DB9E-4F51-958D-1AC1952FB81B}" dt="2021-05-30T10:12:25.392" v="296"/>
          <ac:spMkLst>
            <pc:docMk/>
            <pc:sldMk cId="4131807082" sldId="279"/>
            <ac:spMk id="3" creationId="{00000000-0000-0000-0000-000000000000}"/>
          </ac:spMkLst>
        </pc:spChg>
      </pc:sldChg>
      <pc:sldChg chg="modSp add del mod">
        <pc:chgData name="Eldert Grootenboer" userId="3fe8758b2c2b58d2" providerId="LiveId" clId="{05357072-DB9E-4F51-958D-1AC1952FB81B}" dt="2021-05-30T10:53:09.266" v="1006" actId="18676"/>
        <pc:sldMkLst>
          <pc:docMk/>
          <pc:sldMk cId="701910191" sldId="280"/>
        </pc:sldMkLst>
        <pc:spChg chg="mod">
          <ac:chgData name="Eldert Grootenboer" userId="3fe8758b2c2b58d2" providerId="LiveId" clId="{05357072-DB9E-4F51-958D-1AC1952FB81B}" dt="2021-05-30T10:12:25.392" v="296"/>
          <ac:spMkLst>
            <pc:docMk/>
            <pc:sldMk cId="701910191" sldId="280"/>
            <ac:spMk id="2" creationId="{00000000-0000-0000-0000-000000000000}"/>
          </ac:spMkLst>
        </pc:spChg>
        <pc:spChg chg="mod">
          <ac:chgData name="Eldert Grootenboer" userId="3fe8758b2c2b58d2" providerId="LiveId" clId="{05357072-DB9E-4F51-958D-1AC1952FB81B}" dt="2021-05-30T10:12:25.392" v="296"/>
          <ac:spMkLst>
            <pc:docMk/>
            <pc:sldMk cId="701910191" sldId="280"/>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3513499472" sldId="281"/>
        </pc:sldMkLst>
        <pc:spChg chg="mod">
          <ac:chgData name="Eldert Grootenboer" userId="3fe8758b2c2b58d2" providerId="LiveId" clId="{05357072-DB9E-4F51-958D-1AC1952FB81B}" dt="2021-05-30T10:12:25.392" v="296"/>
          <ac:spMkLst>
            <pc:docMk/>
            <pc:sldMk cId="3513499472" sldId="281"/>
            <ac:spMk id="2" creationId="{00000000-0000-0000-0000-000000000000}"/>
          </ac:spMkLst>
        </pc:spChg>
      </pc:sldChg>
      <pc:sldChg chg="add del">
        <pc:chgData name="Eldert Grootenboer" userId="3fe8758b2c2b58d2" providerId="LiveId" clId="{05357072-DB9E-4F51-958D-1AC1952FB81B}" dt="2021-05-30T10:53:09.266" v="1006" actId="18676"/>
        <pc:sldMkLst>
          <pc:docMk/>
          <pc:sldMk cId="623965821" sldId="282"/>
        </pc:sldMkLst>
      </pc:sldChg>
      <pc:sldChg chg="add del">
        <pc:chgData name="Eldert Grootenboer" userId="3fe8758b2c2b58d2" providerId="LiveId" clId="{05357072-DB9E-4F51-958D-1AC1952FB81B}" dt="2021-05-30T10:53:09.266" v="1006" actId="18676"/>
        <pc:sldMkLst>
          <pc:docMk/>
          <pc:sldMk cId="1305630513" sldId="284"/>
        </pc:sldMkLst>
      </pc:sldChg>
      <pc:sldChg chg="modSp add del">
        <pc:chgData name="Eldert Grootenboer" userId="3fe8758b2c2b58d2" providerId="LiveId" clId="{05357072-DB9E-4F51-958D-1AC1952FB81B}" dt="2021-05-30T10:53:06.195" v="1005" actId="18676"/>
        <pc:sldMkLst>
          <pc:docMk/>
          <pc:sldMk cId="0" sldId="285"/>
        </pc:sldMkLst>
        <pc:spChg chg="mod">
          <ac:chgData name="Eldert Grootenboer" userId="3fe8758b2c2b58d2" providerId="LiveId" clId="{05357072-DB9E-4F51-958D-1AC1952FB81B}" dt="2021-05-30T10:12:25.392" v="296"/>
          <ac:spMkLst>
            <pc:docMk/>
            <pc:sldMk cId="0" sldId="285"/>
            <ac:spMk id="2" creationId="{00000000-0000-0000-0000-000000000000}"/>
          </ac:spMkLst>
        </pc:spChg>
        <pc:spChg chg="mod">
          <ac:chgData name="Eldert Grootenboer" userId="3fe8758b2c2b58d2" providerId="LiveId" clId="{05357072-DB9E-4F51-958D-1AC1952FB81B}" dt="2021-05-30T10:12:25.392" v="296"/>
          <ac:spMkLst>
            <pc:docMk/>
            <pc:sldMk cId="0" sldId="285"/>
            <ac:spMk id="3" creationId="{00000000-0000-0000-0000-000000000000}"/>
          </ac:spMkLst>
        </pc:spChg>
        <pc:spChg chg="mod">
          <ac:chgData name="Eldert Grootenboer" userId="3fe8758b2c2b58d2" providerId="LiveId" clId="{05357072-DB9E-4F51-958D-1AC1952FB81B}" dt="2021-05-30T10:12:25.392" v="296"/>
          <ac:spMkLst>
            <pc:docMk/>
            <pc:sldMk cId="0" sldId="285"/>
            <ac:spMk id="4" creationId="{00000000-0000-0000-0000-000000000000}"/>
          </ac:spMkLst>
        </pc:spChg>
      </pc:sldChg>
      <pc:sldChg chg="add del">
        <pc:chgData name="Eldert Grootenboer" userId="3fe8758b2c2b58d2" providerId="LiveId" clId="{05357072-DB9E-4F51-958D-1AC1952FB81B}" dt="2021-05-30T10:53:09.266" v="1006" actId="18676"/>
        <pc:sldMkLst>
          <pc:docMk/>
          <pc:sldMk cId="1677078108" sldId="286"/>
        </pc:sldMkLst>
      </pc:sldChg>
      <pc:sldChg chg="modSp add del mod">
        <pc:chgData name="Eldert Grootenboer" userId="3fe8758b2c2b58d2" providerId="LiveId" clId="{05357072-DB9E-4F51-958D-1AC1952FB81B}" dt="2021-05-30T10:53:09.266" v="1006" actId="18676"/>
        <pc:sldMkLst>
          <pc:docMk/>
          <pc:sldMk cId="3780139897" sldId="287"/>
        </pc:sldMkLst>
        <pc:spChg chg="mod">
          <ac:chgData name="Eldert Grootenboer" userId="3fe8758b2c2b58d2" providerId="LiveId" clId="{05357072-DB9E-4F51-958D-1AC1952FB81B}" dt="2021-05-30T10:12:25.392" v="296"/>
          <ac:spMkLst>
            <pc:docMk/>
            <pc:sldMk cId="3780139897" sldId="287"/>
            <ac:spMk id="2" creationId="{00000000-0000-0000-0000-000000000000}"/>
          </ac:spMkLst>
        </pc:spChg>
        <pc:spChg chg="mod">
          <ac:chgData name="Eldert Grootenboer" userId="3fe8758b2c2b58d2" providerId="LiveId" clId="{05357072-DB9E-4F51-958D-1AC1952FB81B}" dt="2021-05-30T10:12:25.392" v="296"/>
          <ac:spMkLst>
            <pc:docMk/>
            <pc:sldMk cId="3780139897" sldId="287"/>
            <ac:spMk id="3" creationId="{00000000-0000-0000-0000-000000000000}"/>
          </ac:spMkLst>
        </pc:spChg>
      </pc:sldChg>
      <pc:sldChg chg="modSp add del mod">
        <pc:chgData name="Eldert Grootenboer" userId="3fe8758b2c2b58d2" providerId="LiveId" clId="{05357072-DB9E-4F51-958D-1AC1952FB81B}" dt="2021-05-30T10:53:09.266" v="1006" actId="18676"/>
        <pc:sldMkLst>
          <pc:docMk/>
          <pc:sldMk cId="1890389371" sldId="288"/>
        </pc:sldMkLst>
        <pc:spChg chg="mod">
          <ac:chgData name="Eldert Grootenboer" userId="3fe8758b2c2b58d2" providerId="LiveId" clId="{05357072-DB9E-4F51-958D-1AC1952FB81B}" dt="2021-05-30T10:12:25.392" v="296"/>
          <ac:spMkLst>
            <pc:docMk/>
            <pc:sldMk cId="1890389371" sldId="288"/>
            <ac:spMk id="2" creationId="{00000000-0000-0000-0000-000000000000}"/>
          </ac:spMkLst>
        </pc:spChg>
        <pc:spChg chg="mod">
          <ac:chgData name="Eldert Grootenboer" userId="3fe8758b2c2b58d2" providerId="LiveId" clId="{05357072-DB9E-4F51-958D-1AC1952FB81B}" dt="2021-05-30T10:12:25.392" v="296"/>
          <ac:spMkLst>
            <pc:docMk/>
            <pc:sldMk cId="1890389371" sldId="288"/>
            <ac:spMk id="3" creationId="{00000000-0000-0000-0000-000000000000}"/>
          </ac:spMkLst>
        </pc:spChg>
      </pc:sldChg>
      <pc:sldChg chg="modSp add del mod">
        <pc:chgData name="Eldert Grootenboer" userId="3fe8758b2c2b58d2" providerId="LiveId" clId="{05357072-DB9E-4F51-958D-1AC1952FB81B}" dt="2021-05-30T10:53:09.266" v="1006" actId="18676"/>
        <pc:sldMkLst>
          <pc:docMk/>
          <pc:sldMk cId="584725017" sldId="290"/>
        </pc:sldMkLst>
        <pc:spChg chg="mod">
          <ac:chgData name="Eldert Grootenboer" userId="3fe8758b2c2b58d2" providerId="LiveId" clId="{05357072-DB9E-4F51-958D-1AC1952FB81B}" dt="2021-05-30T10:12:25.392" v="296"/>
          <ac:spMkLst>
            <pc:docMk/>
            <pc:sldMk cId="584725017" sldId="290"/>
            <ac:spMk id="2" creationId="{00000000-0000-0000-0000-000000000000}"/>
          </ac:spMkLst>
        </pc:spChg>
        <pc:spChg chg="mod">
          <ac:chgData name="Eldert Grootenboer" userId="3fe8758b2c2b58d2" providerId="LiveId" clId="{05357072-DB9E-4F51-958D-1AC1952FB81B}" dt="2021-05-30T10:12:25.392" v="296"/>
          <ac:spMkLst>
            <pc:docMk/>
            <pc:sldMk cId="584725017" sldId="290"/>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1574894312" sldId="291"/>
        </pc:sldMkLst>
        <pc:spChg chg="mod">
          <ac:chgData name="Eldert Grootenboer" userId="3fe8758b2c2b58d2" providerId="LiveId" clId="{05357072-DB9E-4F51-958D-1AC1952FB81B}" dt="2021-05-30T10:12:25.392" v="296"/>
          <ac:spMkLst>
            <pc:docMk/>
            <pc:sldMk cId="1574894312" sldId="291"/>
            <ac:spMk id="2" creationId="{00000000-0000-0000-0000-000000000000}"/>
          </ac:spMkLst>
        </pc:spChg>
      </pc:sldChg>
      <pc:sldChg chg="modSp add del">
        <pc:chgData name="Eldert Grootenboer" userId="3fe8758b2c2b58d2" providerId="LiveId" clId="{05357072-DB9E-4F51-958D-1AC1952FB81B}" dt="2021-05-30T10:53:09.266" v="1006" actId="18676"/>
        <pc:sldMkLst>
          <pc:docMk/>
          <pc:sldMk cId="1913501010" sldId="292"/>
        </pc:sldMkLst>
        <pc:spChg chg="mod">
          <ac:chgData name="Eldert Grootenboer" userId="3fe8758b2c2b58d2" providerId="LiveId" clId="{05357072-DB9E-4F51-958D-1AC1952FB81B}" dt="2021-05-30T10:12:25.392" v="296"/>
          <ac:spMkLst>
            <pc:docMk/>
            <pc:sldMk cId="1913501010" sldId="292"/>
            <ac:spMk id="2" creationId="{00000000-0000-0000-0000-000000000000}"/>
          </ac:spMkLst>
        </pc:spChg>
        <pc:spChg chg="mod">
          <ac:chgData name="Eldert Grootenboer" userId="3fe8758b2c2b58d2" providerId="LiveId" clId="{05357072-DB9E-4F51-958D-1AC1952FB81B}" dt="2021-05-30T10:12:25.392" v="296"/>
          <ac:spMkLst>
            <pc:docMk/>
            <pc:sldMk cId="1913501010" sldId="292"/>
            <ac:spMk id="3" creationId="{00000000-0000-0000-0000-000000000000}"/>
          </ac:spMkLst>
        </pc:spChg>
      </pc:sldChg>
      <pc:sldChg chg="modSp add del">
        <pc:chgData name="Eldert Grootenboer" userId="3fe8758b2c2b58d2" providerId="LiveId" clId="{05357072-DB9E-4F51-958D-1AC1952FB81B}" dt="2021-05-30T10:53:09.266" v="1006" actId="18676"/>
        <pc:sldMkLst>
          <pc:docMk/>
          <pc:sldMk cId="3598921562" sldId="293"/>
        </pc:sldMkLst>
        <pc:spChg chg="mod">
          <ac:chgData name="Eldert Grootenboer" userId="3fe8758b2c2b58d2" providerId="LiveId" clId="{05357072-DB9E-4F51-958D-1AC1952FB81B}" dt="2021-05-30T10:12:25.392" v="296"/>
          <ac:spMkLst>
            <pc:docMk/>
            <pc:sldMk cId="3598921562" sldId="293"/>
            <ac:spMk id="2" creationId="{00000000-0000-0000-0000-000000000000}"/>
          </ac:spMkLst>
        </pc:spChg>
      </pc:sldChg>
      <pc:sldChg chg="add del">
        <pc:chgData name="Eldert Grootenboer" userId="3fe8758b2c2b58d2" providerId="LiveId" clId="{05357072-DB9E-4F51-958D-1AC1952FB81B}" dt="2021-05-30T10:53:09.266" v="1006" actId="18676"/>
        <pc:sldMkLst>
          <pc:docMk/>
          <pc:sldMk cId="1212482023" sldId="294"/>
        </pc:sldMkLst>
      </pc:sldChg>
      <pc:sldChg chg="modSp add del mod">
        <pc:chgData name="Eldert Grootenboer" userId="3fe8758b2c2b58d2" providerId="LiveId" clId="{05357072-DB9E-4F51-958D-1AC1952FB81B}" dt="2021-05-30T10:53:09.266" v="1006" actId="18676"/>
        <pc:sldMkLst>
          <pc:docMk/>
          <pc:sldMk cId="2891937005" sldId="295"/>
        </pc:sldMkLst>
        <pc:spChg chg="mod">
          <ac:chgData name="Eldert Grootenboer" userId="3fe8758b2c2b58d2" providerId="LiveId" clId="{05357072-DB9E-4F51-958D-1AC1952FB81B}" dt="2021-05-16T11:14:30.679" v="14" actId="27636"/>
          <ac:spMkLst>
            <pc:docMk/>
            <pc:sldMk cId="2891937005" sldId="295"/>
            <ac:spMk id="3" creationId="{00000000-0000-0000-0000-000000000000}"/>
          </ac:spMkLst>
        </pc:spChg>
      </pc:sldChg>
      <pc:sldChg chg="add del">
        <pc:chgData name="Eldert Grootenboer" userId="3fe8758b2c2b58d2" providerId="LiveId" clId="{05357072-DB9E-4F51-958D-1AC1952FB81B}" dt="2021-05-30T10:53:09.266" v="1006" actId="18676"/>
        <pc:sldMkLst>
          <pc:docMk/>
          <pc:sldMk cId="1713559901" sldId="296"/>
        </pc:sldMkLst>
      </pc:sldChg>
      <pc:sldChg chg="modSp add del mod">
        <pc:chgData name="Eldert Grootenboer" userId="3fe8758b2c2b58d2" providerId="LiveId" clId="{05357072-DB9E-4F51-958D-1AC1952FB81B}" dt="2021-05-30T10:53:09.266" v="1006" actId="18676"/>
        <pc:sldMkLst>
          <pc:docMk/>
          <pc:sldMk cId="2519216366" sldId="297"/>
        </pc:sldMkLst>
        <pc:spChg chg="mod">
          <ac:chgData name="Eldert Grootenboer" userId="3fe8758b2c2b58d2" providerId="LiveId" clId="{05357072-DB9E-4F51-958D-1AC1952FB81B}" dt="2021-05-30T10:12:25.392" v="296"/>
          <ac:spMkLst>
            <pc:docMk/>
            <pc:sldMk cId="2519216366" sldId="297"/>
            <ac:spMk id="2" creationId="{00000000-0000-0000-0000-000000000000}"/>
          </ac:spMkLst>
        </pc:spChg>
        <pc:spChg chg="mod">
          <ac:chgData name="Eldert Grootenboer" userId="3fe8758b2c2b58d2" providerId="LiveId" clId="{05357072-DB9E-4F51-958D-1AC1952FB81B}" dt="2021-05-30T10:12:25.392" v="296"/>
          <ac:spMkLst>
            <pc:docMk/>
            <pc:sldMk cId="2519216366" sldId="297"/>
            <ac:spMk id="3" creationId="{00000000-0000-0000-0000-000000000000}"/>
          </ac:spMkLst>
        </pc:spChg>
      </pc:sldChg>
      <pc:sldChg chg="add del">
        <pc:chgData name="Eldert Grootenboer" userId="3fe8758b2c2b58d2" providerId="LiveId" clId="{05357072-DB9E-4F51-958D-1AC1952FB81B}" dt="2021-05-30T10:53:09.266" v="1006" actId="18676"/>
        <pc:sldMkLst>
          <pc:docMk/>
          <pc:sldMk cId="2700607663" sldId="298"/>
        </pc:sldMkLst>
      </pc:sldChg>
      <pc:sldChg chg="modSp add del mod">
        <pc:chgData name="Eldert Grootenboer" userId="3fe8758b2c2b58d2" providerId="LiveId" clId="{05357072-DB9E-4F51-958D-1AC1952FB81B}" dt="2021-05-30T10:53:09.266" v="1006" actId="18676"/>
        <pc:sldMkLst>
          <pc:docMk/>
          <pc:sldMk cId="2913195145" sldId="299"/>
        </pc:sldMkLst>
        <pc:spChg chg="mod">
          <ac:chgData name="Eldert Grootenboer" userId="3fe8758b2c2b58d2" providerId="LiveId" clId="{05357072-DB9E-4F51-958D-1AC1952FB81B}" dt="2021-05-30T10:12:25.392" v="296"/>
          <ac:spMkLst>
            <pc:docMk/>
            <pc:sldMk cId="2913195145" sldId="299"/>
            <ac:spMk id="2" creationId="{00000000-0000-0000-0000-000000000000}"/>
          </ac:spMkLst>
        </pc:spChg>
        <pc:spChg chg="mod">
          <ac:chgData name="Eldert Grootenboer" userId="3fe8758b2c2b58d2" providerId="LiveId" clId="{05357072-DB9E-4F51-958D-1AC1952FB81B}" dt="2021-05-30T10:12:25.392" v="296"/>
          <ac:spMkLst>
            <pc:docMk/>
            <pc:sldMk cId="2913195145" sldId="299"/>
            <ac:spMk id="3" creationId="{00000000-0000-0000-0000-000000000000}"/>
          </ac:spMkLst>
        </pc:spChg>
      </pc:sldChg>
      <pc:sldChg chg="add del">
        <pc:chgData name="Eldert Grootenboer" userId="3fe8758b2c2b58d2" providerId="LiveId" clId="{05357072-DB9E-4F51-958D-1AC1952FB81B}" dt="2021-05-30T10:53:09.266" v="1006" actId="18676"/>
        <pc:sldMkLst>
          <pc:docMk/>
          <pc:sldMk cId="3372095571" sldId="300"/>
        </pc:sldMkLst>
      </pc:sldChg>
      <pc:sldChg chg="modSp add del">
        <pc:chgData name="Eldert Grootenboer" userId="3fe8758b2c2b58d2" providerId="LiveId" clId="{05357072-DB9E-4F51-958D-1AC1952FB81B}" dt="2021-05-30T10:53:09.266" v="1006" actId="18676"/>
        <pc:sldMkLst>
          <pc:docMk/>
          <pc:sldMk cId="404930153" sldId="301"/>
        </pc:sldMkLst>
        <pc:spChg chg="mod">
          <ac:chgData name="Eldert Grootenboer" userId="3fe8758b2c2b58d2" providerId="LiveId" clId="{05357072-DB9E-4F51-958D-1AC1952FB81B}" dt="2021-05-30T10:12:25.392" v="296"/>
          <ac:spMkLst>
            <pc:docMk/>
            <pc:sldMk cId="404930153" sldId="301"/>
            <ac:spMk id="2" creationId="{00000000-0000-0000-0000-000000000000}"/>
          </ac:spMkLst>
        </pc:spChg>
      </pc:sldChg>
      <pc:sldChg chg="modSp add del mod">
        <pc:chgData name="Eldert Grootenboer" userId="3fe8758b2c2b58d2" providerId="LiveId" clId="{05357072-DB9E-4F51-958D-1AC1952FB81B}" dt="2021-05-30T10:53:06.195" v="1005" actId="18676"/>
        <pc:sldMkLst>
          <pc:docMk/>
          <pc:sldMk cId="4293915079" sldId="302"/>
        </pc:sldMkLst>
        <pc:spChg chg="mod">
          <ac:chgData name="Eldert Grootenboer" userId="3fe8758b2c2b58d2" providerId="LiveId" clId="{05357072-DB9E-4F51-958D-1AC1952FB81B}" dt="2021-05-16T11:14:49.767" v="19" actId="27636"/>
          <ac:spMkLst>
            <pc:docMk/>
            <pc:sldMk cId="4293915079" sldId="302"/>
            <ac:spMk id="2" creationId="{00000000-0000-0000-0000-000000000000}"/>
          </ac:spMkLst>
        </pc:spChg>
      </pc:sldChg>
      <pc:sldChg chg="modSp add del">
        <pc:chgData name="Eldert Grootenboer" userId="3fe8758b2c2b58d2" providerId="LiveId" clId="{05357072-DB9E-4F51-958D-1AC1952FB81B}" dt="2021-05-30T10:53:09.266" v="1006" actId="18676"/>
        <pc:sldMkLst>
          <pc:docMk/>
          <pc:sldMk cId="2170224941" sldId="303"/>
        </pc:sldMkLst>
        <pc:spChg chg="mod">
          <ac:chgData name="Eldert Grootenboer" userId="3fe8758b2c2b58d2" providerId="LiveId" clId="{05357072-DB9E-4F51-958D-1AC1952FB81B}" dt="2021-05-30T10:12:25.392" v="296"/>
          <ac:spMkLst>
            <pc:docMk/>
            <pc:sldMk cId="2170224941" sldId="303"/>
            <ac:spMk id="2" creationId="{00000000-0000-0000-0000-000000000000}"/>
          </ac:spMkLst>
        </pc:spChg>
      </pc:sldChg>
      <pc:sldChg chg="modSp add del mod modTransition">
        <pc:chgData name="Eldert Grootenboer" userId="3fe8758b2c2b58d2" providerId="LiveId" clId="{05357072-DB9E-4F51-958D-1AC1952FB81B}" dt="2021-05-30T10:53:06.195" v="1005" actId="18676"/>
        <pc:sldMkLst>
          <pc:docMk/>
          <pc:sldMk cId="0" sldId="566"/>
        </pc:sldMkLst>
        <pc:spChg chg="mod">
          <ac:chgData name="Eldert Grootenboer" userId="3fe8758b2c2b58d2" providerId="LiveId" clId="{05357072-DB9E-4F51-958D-1AC1952FB81B}" dt="2021-05-30T10:12:25.392" v="296"/>
          <ac:spMkLst>
            <pc:docMk/>
            <pc:sldMk cId="0" sldId="566"/>
            <ac:spMk id="760834" creationId="{B962C580-F022-4A7B-A532-6575AE447037}"/>
          </ac:spMkLst>
        </pc:spChg>
        <pc:spChg chg="mod">
          <ac:chgData name="Eldert Grootenboer" userId="3fe8758b2c2b58d2" providerId="LiveId" clId="{05357072-DB9E-4F51-958D-1AC1952FB81B}" dt="2021-05-30T10:12:25.688" v="297" actId="27636"/>
          <ac:spMkLst>
            <pc:docMk/>
            <pc:sldMk cId="0" sldId="566"/>
            <ac:spMk id="760835" creationId="{8F7201BF-4B2C-4927-947A-4F3F88722138}"/>
          </ac:spMkLst>
        </pc:spChg>
      </pc:sldChg>
      <pc:sldChg chg="modSp add del mod modTransition">
        <pc:chgData name="Eldert Grootenboer" userId="3fe8758b2c2b58d2" providerId="LiveId" clId="{05357072-DB9E-4F51-958D-1AC1952FB81B}" dt="2021-05-30T10:53:06.195" v="1005" actId="18676"/>
        <pc:sldMkLst>
          <pc:docMk/>
          <pc:sldMk cId="0" sldId="577"/>
        </pc:sldMkLst>
        <pc:spChg chg="mod">
          <ac:chgData name="Eldert Grootenboer" userId="3fe8758b2c2b58d2" providerId="LiveId" clId="{05357072-DB9E-4F51-958D-1AC1952FB81B}" dt="2021-05-16T11:26:11.444" v="28" actId="27636"/>
          <ac:spMkLst>
            <pc:docMk/>
            <pc:sldMk cId="0" sldId="577"/>
            <ac:spMk id="773122" creationId="{996EED94-DE15-4866-ADFF-B32186AC665A}"/>
          </ac:spMkLst>
        </pc:spChg>
        <pc:spChg chg="mod">
          <ac:chgData name="Eldert Grootenboer" userId="3fe8758b2c2b58d2" providerId="LiveId" clId="{05357072-DB9E-4F51-958D-1AC1952FB81B}" dt="2021-05-30T10:12:25.392" v="296"/>
          <ac:spMkLst>
            <pc:docMk/>
            <pc:sldMk cId="0" sldId="577"/>
            <ac:spMk id="773123" creationId="{6FD0CA7E-9D2F-4219-A1B1-8507AF98E929}"/>
          </ac:spMkLst>
        </pc:spChg>
      </pc:sldChg>
      <pc:sldChg chg="modSp add del mod modTransition">
        <pc:chgData name="Eldert Grootenboer" userId="3fe8758b2c2b58d2" providerId="LiveId" clId="{05357072-DB9E-4F51-958D-1AC1952FB81B}" dt="2021-05-30T10:53:06.195" v="1005" actId="18676"/>
        <pc:sldMkLst>
          <pc:docMk/>
          <pc:sldMk cId="0" sldId="581"/>
        </pc:sldMkLst>
        <pc:spChg chg="mod">
          <ac:chgData name="Eldert Grootenboer" userId="3fe8758b2c2b58d2" providerId="LiveId" clId="{05357072-DB9E-4F51-958D-1AC1952FB81B}" dt="2021-05-30T10:12:25.392" v="296"/>
          <ac:spMkLst>
            <pc:docMk/>
            <pc:sldMk cId="0" sldId="581"/>
            <ac:spMk id="778242" creationId="{C5ABF965-08D9-4870-A47B-70A96475F08A}"/>
          </ac:spMkLst>
        </pc:spChg>
        <pc:spChg chg="mod">
          <ac:chgData name="Eldert Grootenboer" userId="3fe8758b2c2b58d2" providerId="LiveId" clId="{05357072-DB9E-4F51-958D-1AC1952FB81B}" dt="2021-05-16T11:25:47.318" v="22" actId="27636"/>
          <ac:spMkLst>
            <pc:docMk/>
            <pc:sldMk cId="0" sldId="581"/>
            <ac:spMk id="778243" creationId="{F1AB9196-67B3-4AC2-92AD-35A0C31940A2}"/>
          </ac:spMkLst>
        </pc:spChg>
      </pc:sldChg>
      <pc:sldChg chg="modSp add del mod modTransition">
        <pc:chgData name="Eldert Grootenboer" userId="3fe8758b2c2b58d2" providerId="LiveId" clId="{05357072-DB9E-4F51-958D-1AC1952FB81B}" dt="2021-05-30T10:53:06.195" v="1005" actId="18676"/>
        <pc:sldMkLst>
          <pc:docMk/>
          <pc:sldMk cId="0" sldId="589"/>
        </pc:sldMkLst>
        <pc:spChg chg="mod">
          <ac:chgData name="Eldert Grootenboer" userId="3fe8758b2c2b58d2" providerId="LiveId" clId="{05357072-DB9E-4F51-958D-1AC1952FB81B}" dt="2021-05-16T11:26:58.948" v="33" actId="27636"/>
          <ac:spMkLst>
            <pc:docMk/>
            <pc:sldMk cId="0" sldId="589"/>
            <ac:spMk id="787458" creationId="{C3ABE47F-A0E7-4C8A-A569-C80075AB083D}"/>
          </ac:spMkLst>
        </pc:spChg>
        <pc:spChg chg="mod">
          <ac:chgData name="Eldert Grootenboer" userId="3fe8758b2c2b58d2" providerId="LiveId" clId="{05357072-DB9E-4F51-958D-1AC1952FB81B}" dt="2021-05-16T11:26:58.947" v="32" actId="27636"/>
          <ac:spMkLst>
            <pc:docMk/>
            <pc:sldMk cId="0" sldId="589"/>
            <ac:spMk id="787459" creationId="{7174E062-1C3B-4A8A-8446-F095596DDC88}"/>
          </ac:spMkLst>
        </pc:spChg>
      </pc:sldChg>
      <pc:sldChg chg="modSp add del">
        <pc:chgData name="Eldert Grootenboer" userId="3fe8758b2c2b58d2" providerId="LiveId" clId="{05357072-DB9E-4F51-958D-1AC1952FB81B}" dt="2021-05-30T10:53:06.195" v="1005" actId="18676"/>
        <pc:sldMkLst>
          <pc:docMk/>
          <pc:sldMk cId="0" sldId="917"/>
        </pc:sldMkLst>
        <pc:spChg chg="mod">
          <ac:chgData name="Eldert Grootenboer" userId="3fe8758b2c2b58d2" providerId="LiveId" clId="{05357072-DB9E-4F51-958D-1AC1952FB81B}" dt="2021-05-30T10:12:25.392" v="296"/>
          <ac:spMkLst>
            <pc:docMk/>
            <pc:sldMk cId="0" sldId="917"/>
            <ac:spMk id="13314" creationId="{ACC77E7B-E752-466B-BA1E-62B411E9068A}"/>
          </ac:spMkLst>
        </pc:spChg>
        <pc:spChg chg="mod">
          <ac:chgData name="Eldert Grootenboer" userId="3fe8758b2c2b58d2" providerId="LiveId" clId="{05357072-DB9E-4F51-958D-1AC1952FB81B}" dt="2021-05-30T10:12:25.392" v="296"/>
          <ac:spMkLst>
            <pc:docMk/>
            <pc:sldMk cId="0" sldId="917"/>
            <ac:spMk id="13315" creationId="{60494234-A333-4CA6-973D-67658A20B0C6}"/>
          </ac:spMkLst>
        </pc:spChg>
      </pc:sldChg>
      <pc:sldChg chg="modSp add del modTransition modNotes">
        <pc:chgData name="Eldert Grootenboer" userId="3fe8758b2c2b58d2" providerId="LiveId" clId="{05357072-DB9E-4F51-958D-1AC1952FB81B}" dt="2021-05-30T10:53:06.195" v="1005" actId="18676"/>
        <pc:sldMkLst>
          <pc:docMk/>
          <pc:sldMk cId="0" sldId="1079"/>
        </pc:sldMkLst>
        <pc:spChg chg="mod">
          <ac:chgData name="Eldert Grootenboer" userId="3fe8758b2c2b58d2" providerId="LiveId" clId="{05357072-DB9E-4F51-958D-1AC1952FB81B}" dt="2021-05-30T10:12:25.392" v="296"/>
          <ac:spMkLst>
            <pc:docMk/>
            <pc:sldMk cId="0" sldId="1079"/>
            <ac:spMk id="5" creationId="{E45AE001-320B-4580-9601-B37F7B137202}"/>
          </ac:spMkLst>
        </pc:spChg>
        <pc:spChg chg="mod">
          <ac:chgData name="Eldert Grootenboer" userId="3fe8758b2c2b58d2" providerId="LiveId" clId="{05357072-DB9E-4F51-958D-1AC1952FB81B}" dt="2021-05-30T10:12:25.392" v="296"/>
          <ac:spMkLst>
            <pc:docMk/>
            <pc:sldMk cId="0" sldId="1079"/>
            <ac:spMk id="1930242" creationId="{96A025C9-07A9-4812-BEFF-A5C841DEF52A}"/>
          </ac:spMkLst>
        </pc:spChg>
      </pc:sldChg>
      <pc:sldChg chg="modSp add del mod modTransition modNotes">
        <pc:chgData name="Eldert Grootenboer" userId="3fe8758b2c2b58d2" providerId="LiveId" clId="{05357072-DB9E-4F51-958D-1AC1952FB81B}" dt="2021-05-30T10:53:06.195" v="1005" actId="18676"/>
        <pc:sldMkLst>
          <pc:docMk/>
          <pc:sldMk cId="0" sldId="1086"/>
        </pc:sldMkLst>
        <pc:spChg chg="mod">
          <ac:chgData name="Eldert Grootenboer" userId="3fe8758b2c2b58d2" providerId="LiveId" clId="{05357072-DB9E-4F51-958D-1AC1952FB81B}" dt="2021-05-30T10:12:25.392" v="296"/>
          <ac:spMkLst>
            <pc:docMk/>
            <pc:sldMk cId="0" sldId="1086"/>
            <ac:spMk id="7" creationId="{B68EF970-E87E-4EC4-BB57-A7E851947468}"/>
          </ac:spMkLst>
        </pc:spChg>
        <pc:spChg chg="mod">
          <ac:chgData name="Eldert Grootenboer" userId="3fe8758b2c2b58d2" providerId="LiveId" clId="{05357072-DB9E-4F51-958D-1AC1952FB81B}" dt="2021-05-30T10:12:25.392" v="296"/>
          <ac:spMkLst>
            <pc:docMk/>
            <pc:sldMk cId="0" sldId="1086"/>
            <ac:spMk id="1945602" creationId="{03D58207-D6EC-41A1-A145-E179C7B7616A}"/>
          </ac:spMkLst>
        </pc:spChg>
        <pc:spChg chg="mod">
          <ac:chgData name="Eldert Grootenboer" userId="3fe8758b2c2b58d2" providerId="LiveId" clId="{05357072-DB9E-4F51-958D-1AC1952FB81B}" dt="2021-05-16T11:30:08.514" v="38" actId="27636"/>
          <ac:spMkLst>
            <pc:docMk/>
            <pc:sldMk cId="0" sldId="1086"/>
            <ac:spMk id="1945603" creationId="{5E0B9A58-CB14-40BE-A442-9E043FA24198}"/>
          </ac:spMkLst>
        </pc:spChg>
      </pc:sldChg>
      <pc:sldChg chg="modSp add del setBg">
        <pc:chgData name="Eldert Grootenboer" userId="3fe8758b2c2b58d2" providerId="LiveId" clId="{05357072-DB9E-4F51-958D-1AC1952FB81B}" dt="2021-05-30T10:53:06.195" v="1005" actId="18676"/>
        <pc:sldMkLst>
          <pc:docMk/>
          <pc:sldMk cId="1082990101" sldId="1816"/>
        </pc:sldMkLst>
        <pc:spChg chg="mod">
          <ac:chgData name="Eldert Grootenboer" userId="3fe8758b2c2b58d2" providerId="LiveId" clId="{05357072-DB9E-4F51-958D-1AC1952FB81B}" dt="2021-05-30T10:12:25.392" v="296"/>
          <ac:spMkLst>
            <pc:docMk/>
            <pc:sldMk cId="1082990101" sldId="1816"/>
            <ac:spMk id="2" creationId="{E5C88C86-C892-604E-B056-A2716DD23BA3}"/>
          </ac:spMkLst>
        </pc:spChg>
      </pc:sldChg>
      <pc:sldChg chg="addSp">
        <pc:chgData name="Eldert Grootenboer" userId="3fe8758b2c2b58d2" providerId="LiveId" clId="{05357072-DB9E-4F51-958D-1AC1952FB81B}" dt="2021-05-30T10:18:53.626" v="483"/>
        <pc:sldMkLst>
          <pc:docMk/>
          <pc:sldMk cId="1888396965" sldId="1817"/>
        </pc:sldMkLst>
        <pc:picChg chg="add">
          <ac:chgData name="Eldert Grootenboer" userId="3fe8758b2c2b58d2" providerId="LiveId" clId="{05357072-DB9E-4F51-958D-1AC1952FB81B}" dt="2021-05-30T10:18:53.626" v="483"/>
          <ac:picMkLst>
            <pc:docMk/>
            <pc:sldMk cId="1888396965" sldId="1817"/>
            <ac:picMk id="1026" creationId="{33D25542-BD38-4176-A8BE-7C66E81A30F5}"/>
          </ac:picMkLst>
        </pc:picChg>
      </pc:sldChg>
      <pc:sldChg chg="addSp delSp modSp new add del mod modTransition modAnim modNotesTx">
        <pc:chgData name="Eldert Grootenboer" userId="3fe8758b2c2b58d2" providerId="LiveId" clId="{05357072-DB9E-4F51-958D-1AC1952FB81B}" dt="2021-05-30T11:34:55.187" v="1179"/>
        <pc:sldMkLst>
          <pc:docMk/>
          <pc:sldMk cId="4068892052" sldId="1817"/>
        </pc:sldMkLst>
        <pc:spChg chg="mod">
          <ac:chgData name="Eldert Grootenboer" userId="3fe8758b2c2b58d2" providerId="LiveId" clId="{05357072-DB9E-4F51-958D-1AC1952FB81B}" dt="2021-05-30T10:12:25.392" v="296"/>
          <ac:spMkLst>
            <pc:docMk/>
            <pc:sldMk cId="4068892052" sldId="1817"/>
            <ac:spMk id="2" creationId="{A37A3607-68A8-43D4-8F4F-69AAF6B0DA72}"/>
          </ac:spMkLst>
        </pc:spChg>
        <pc:spChg chg="add del mod">
          <ac:chgData name="Eldert Grootenboer" userId="3fe8758b2c2b58d2" providerId="LiveId" clId="{05357072-DB9E-4F51-958D-1AC1952FB81B}" dt="2021-05-30T11:02:37.259" v="1013" actId="26606"/>
          <ac:spMkLst>
            <pc:docMk/>
            <pc:sldMk cId="4068892052" sldId="1817"/>
            <ac:spMk id="3" creationId="{7767285B-E18C-47AD-9554-06307E7C8764}"/>
          </ac:spMkLst>
        </pc:spChg>
        <pc:graphicFrameChg chg="add del">
          <ac:chgData name="Eldert Grootenboer" userId="3fe8758b2c2b58d2" providerId="LiveId" clId="{05357072-DB9E-4F51-958D-1AC1952FB81B}" dt="2021-05-30T11:02:37.244" v="1012" actId="26606"/>
          <ac:graphicFrameMkLst>
            <pc:docMk/>
            <pc:sldMk cId="4068892052" sldId="1817"/>
            <ac:graphicFrameMk id="5" creationId="{46230694-46D5-4A43-977C-5BD86476BAAE}"/>
          </ac:graphicFrameMkLst>
        </pc:graphicFrameChg>
        <pc:graphicFrameChg chg="add mod modGraphic">
          <ac:chgData name="Eldert Grootenboer" userId="3fe8758b2c2b58d2" providerId="LiveId" clId="{05357072-DB9E-4F51-958D-1AC1952FB81B}" dt="2021-05-30T11:33:47.832" v="1171" actId="27957"/>
          <ac:graphicFrameMkLst>
            <pc:docMk/>
            <pc:sldMk cId="4068892052" sldId="1817"/>
            <ac:graphicFrameMk id="7" creationId="{0873DAE3-5828-4A14-87AD-04F4E0D11235}"/>
          </ac:graphicFrameMkLst>
        </pc:graphicFrameChg>
        <pc:picChg chg="del mod">
          <ac:chgData name="Eldert Grootenboer" userId="3fe8758b2c2b58d2" providerId="LiveId" clId="{05357072-DB9E-4F51-958D-1AC1952FB81B}" dt="2021-05-30T11:01:44.991" v="1007" actId="21"/>
          <ac:picMkLst>
            <pc:docMk/>
            <pc:sldMk cId="4068892052" sldId="1817"/>
            <ac:picMk id="1026" creationId="{33D25542-BD38-4176-A8BE-7C66E81A30F5}"/>
          </ac:picMkLst>
        </pc:picChg>
      </pc:sldChg>
      <pc:sldChg chg="addSp delSp modSp new mod modTransition modAnim modNotesTx">
        <pc:chgData name="Eldert Grootenboer" userId="3fe8758b2c2b58d2" providerId="LiveId" clId="{05357072-DB9E-4F51-958D-1AC1952FB81B}" dt="2021-05-30T11:35:23.057" v="1186"/>
        <pc:sldMkLst>
          <pc:docMk/>
          <pc:sldMk cId="3372055107" sldId="1818"/>
        </pc:sldMkLst>
        <pc:spChg chg="mod">
          <ac:chgData name="Eldert Grootenboer" userId="3fe8758b2c2b58d2" providerId="LiveId" clId="{05357072-DB9E-4F51-958D-1AC1952FB81B}" dt="2021-05-30T10:12:25.392" v="296"/>
          <ac:spMkLst>
            <pc:docMk/>
            <pc:sldMk cId="3372055107" sldId="1818"/>
            <ac:spMk id="2" creationId="{037067EF-8984-426E-9D1B-F41A7C3C7584}"/>
          </ac:spMkLst>
        </pc:spChg>
        <pc:spChg chg="del mod">
          <ac:chgData name="Eldert Grootenboer" userId="3fe8758b2c2b58d2" providerId="LiveId" clId="{05357072-DB9E-4F51-958D-1AC1952FB81B}" dt="2021-05-30T11:15:19.909" v="1085" actId="26606"/>
          <ac:spMkLst>
            <pc:docMk/>
            <pc:sldMk cId="3372055107" sldId="1818"/>
            <ac:spMk id="3" creationId="{12850026-E598-412C-B16B-77CBF6CB288D}"/>
          </ac:spMkLst>
        </pc:spChg>
        <pc:graphicFrameChg chg="add mod">
          <ac:chgData name="Eldert Grootenboer" userId="3fe8758b2c2b58d2" providerId="LiveId" clId="{05357072-DB9E-4F51-958D-1AC1952FB81B}" dt="2021-05-30T11:15:32.642" v="1086" actId="12100"/>
          <ac:graphicFrameMkLst>
            <pc:docMk/>
            <pc:sldMk cId="3372055107" sldId="1818"/>
            <ac:graphicFrameMk id="5" creationId="{FCBB5D42-B6F1-4E39-BC58-8C9C30244556}"/>
          </ac:graphicFrameMkLst>
        </pc:graphicFrameChg>
      </pc:sldChg>
      <pc:sldChg chg="addSp modSp new mod modTransition setBg modAnim modNotesTx">
        <pc:chgData name="Eldert Grootenboer" userId="3fe8758b2c2b58d2" providerId="LiveId" clId="{05357072-DB9E-4F51-958D-1AC1952FB81B}" dt="2021-05-30T11:38:30.085" v="1211" actId="12"/>
        <pc:sldMkLst>
          <pc:docMk/>
          <pc:sldMk cId="1296984392" sldId="1819"/>
        </pc:sldMkLst>
        <pc:spChg chg="mod">
          <ac:chgData name="Eldert Grootenboer" userId="3fe8758b2c2b58d2" providerId="LiveId" clId="{05357072-DB9E-4F51-958D-1AC1952FB81B}" dt="2021-05-30T11:30:51.420" v="1167" actId="26606"/>
          <ac:spMkLst>
            <pc:docMk/>
            <pc:sldMk cId="1296984392" sldId="1819"/>
            <ac:spMk id="2" creationId="{C367AF16-6D28-41AE-8CA1-87C3A03D7A19}"/>
          </ac:spMkLst>
        </pc:spChg>
        <pc:spChg chg="mod">
          <ac:chgData name="Eldert Grootenboer" userId="3fe8758b2c2b58d2" providerId="LiveId" clId="{05357072-DB9E-4F51-958D-1AC1952FB81B}" dt="2021-05-30T11:38:30.085" v="1211" actId="12"/>
          <ac:spMkLst>
            <pc:docMk/>
            <pc:sldMk cId="1296984392" sldId="1819"/>
            <ac:spMk id="3" creationId="{C1A66CA2-0D35-4E6A-A2F1-DA5BA3EA2676}"/>
          </ac:spMkLst>
        </pc:spChg>
        <pc:spChg chg="add">
          <ac:chgData name="Eldert Grootenboer" userId="3fe8758b2c2b58d2" providerId="LiveId" clId="{05357072-DB9E-4F51-958D-1AC1952FB81B}" dt="2021-05-30T11:30:51.420" v="1167" actId="26606"/>
          <ac:spMkLst>
            <pc:docMk/>
            <pc:sldMk cId="1296984392" sldId="1819"/>
            <ac:spMk id="8" creationId="{777A147A-9ED8-46B4-8660-1B3C2AA880B5}"/>
          </ac:spMkLst>
        </pc:spChg>
        <pc:spChg chg="add">
          <ac:chgData name="Eldert Grootenboer" userId="3fe8758b2c2b58d2" providerId="LiveId" clId="{05357072-DB9E-4F51-958D-1AC1952FB81B}" dt="2021-05-30T11:30:51.420" v="1167" actId="26606"/>
          <ac:spMkLst>
            <pc:docMk/>
            <pc:sldMk cId="1296984392" sldId="1819"/>
            <ac:spMk id="10" creationId="{5D6C15A0-C087-4593-8414-2B4EC1CDC3DE}"/>
          </ac:spMkLst>
        </pc:spChg>
      </pc:sldChg>
      <pc:sldChg chg="modSp new del mod">
        <pc:chgData name="Eldert Grootenboer" userId="3fe8758b2c2b58d2" providerId="LiveId" clId="{05357072-DB9E-4F51-958D-1AC1952FB81B}" dt="2021-05-30T10:45:11.780" v="935" actId="47"/>
        <pc:sldMkLst>
          <pc:docMk/>
          <pc:sldMk cId="1313089929" sldId="1820"/>
        </pc:sldMkLst>
        <pc:spChg chg="mod">
          <ac:chgData name="Eldert Grootenboer" userId="3fe8758b2c2b58d2" providerId="LiveId" clId="{05357072-DB9E-4F51-958D-1AC1952FB81B}" dt="2021-05-30T10:12:25.392" v="296"/>
          <ac:spMkLst>
            <pc:docMk/>
            <pc:sldMk cId="1313089929" sldId="1820"/>
            <ac:spMk id="2" creationId="{B229FDF7-6ED0-4146-B8FE-26D2C63D7CE5}"/>
          </ac:spMkLst>
        </pc:spChg>
        <pc:spChg chg="mod">
          <ac:chgData name="Eldert Grootenboer" userId="3fe8758b2c2b58d2" providerId="LiveId" clId="{05357072-DB9E-4F51-958D-1AC1952FB81B}" dt="2021-05-30T10:12:25.392" v="296"/>
          <ac:spMkLst>
            <pc:docMk/>
            <pc:sldMk cId="1313089929" sldId="1820"/>
            <ac:spMk id="3" creationId="{EDAC7442-B80C-4EBD-9AA6-8FA103875680}"/>
          </ac:spMkLst>
        </pc:spChg>
      </pc:sldChg>
      <pc:sldChg chg="addSp delSp modSp new mod modTransition modClrScheme chgLayout">
        <pc:chgData name="Eldert Grootenboer" userId="3fe8758b2c2b58d2" providerId="LiveId" clId="{05357072-DB9E-4F51-958D-1AC1952FB81B}" dt="2021-05-30T11:34:22.034" v="1172"/>
        <pc:sldMkLst>
          <pc:docMk/>
          <pc:sldMk cId="3813191564" sldId="1821"/>
        </pc:sldMkLst>
        <pc:spChg chg="del mod ord">
          <ac:chgData name="Eldert Grootenboer" userId="3fe8758b2c2b58d2" providerId="LiveId" clId="{05357072-DB9E-4F51-958D-1AC1952FB81B}" dt="2021-05-16T11:42:54.279" v="115" actId="700"/>
          <ac:spMkLst>
            <pc:docMk/>
            <pc:sldMk cId="3813191564" sldId="1821"/>
            <ac:spMk id="2" creationId="{0B6C7F1A-CF02-4FC3-8DE4-519583F05592}"/>
          </ac:spMkLst>
        </pc:spChg>
        <pc:spChg chg="del mod ord">
          <ac:chgData name="Eldert Grootenboer" userId="3fe8758b2c2b58d2" providerId="LiveId" clId="{05357072-DB9E-4F51-958D-1AC1952FB81B}" dt="2021-05-16T11:42:54.279" v="115" actId="700"/>
          <ac:spMkLst>
            <pc:docMk/>
            <pc:sldMk cId="3813191564" sldId="1821"/>
            <ac:spMk id="3" creationId="{6DFC96B3-5851-462A-AC0D-D6D8AE1DED17}"/>
          </ac:spMkLst>
        </pc:spChg>
        <pc:spChg chg="add mod ord">
          <ac:chgData name="Eldert Grootenboer" userId="3fe8758b2c2b58d2" providerId="LiveId" clId="{05357072-DB9E-4F51-958D-1AC1952FB81B}" dt="2021-05-30T10:12:25.392" v="296"/>
          <ac:spMkLst>
            <pc:docMk/>
            <pc:sldMk cId="3813191564" sldId="1821"/>
            <ac:spMk id="4" creationId="{4833E932-D0F9-40E6-BBE5-554A41F91277}"/>
          </ac:spMkLst>
        </pc:spChg>
        <pc:spChg chg="add mod ord">
          <ac:chgData name="Eldert Grootenboer" userId="3fe8758b2c2b58d2" providerId="LiveId" clId="{05357072-DB9E-4F51-958D-1AC1952FB81B}" dt="2021-05-30T10:12:25.392" v="296"/>
          <ac:spMkLst>
            <pc:docMk/>
            <pc:sldMk cId="3813191564" sldId="1821"/>
            <ac:spMk id="5" creationId="{B506C157-3558-46E4-AB0A-A2AAAAA1DA66}"/>
          </ac:spMkLst>
        </pc:spChg>
      </pc:sldChg>
      <pc:sldChg chg="addSp delSp modSp new mod modTransition modClrScheme chgLayout">
        <pc:chgData name="Eldert Grootenboer" userId="3fe8758b2c2b58d2" providerId="LiveId" clId="{05357072-DB9E-4F51-958D-1AC1952FB81B}" dt="2021-05-30T11:34:22.034" v="1172"/>
        <pc:sldMkLst>
          <pc:docMk/>
          <pc:sldMk cId="2403100069" sldId="1822"/>
        </pc:sldMkLst>
        <pc:spChg chg="del mod ord">
          <ac:chgData name="Eldert Grootenboer" userId="3fe8758b2c2b58d2" providerId="LiveId" clId="{05357072-DB9E-4F51-958D-1AC1952FB81B}" dt="2021-05-16T11:43:37.340" v="165" actId="700"/>
          <ac:spMkLst>
            <pc:docMk/>
            <pc:sldMk cId="2403100069" sldId="1822"/>
            <ac:spMk id="2" creationId="{67DC851C-B67C-4B9E-883F-D05A55944BCA}"/>
          </ac:spMkLst>
        </pc:spChg>
        <pc:spChg chg="del mod ord">
          <ac:chgData name="Eldert Grootenboer" userId="3fe8758b2c2b58d2" providerId="LiveId" clId="{05357072-DB9E-4F51-958D-1AC1952FB81B}" dt="2021-05-16T11:43:37.340" v="165" actId="700"/>
          <ac:spMkLst>
            <pc:docMk/>
            <pc:sldMk cId="2403100069" sldId="1822"/>
            <ac:spMk id="3" creationId="{43F28CD7-B760-4F3B-89C6-65CE59516B4B}"/>
          </ac:spMkLst>
        </pc:spChg>
        <pc:spChg chg="add mod ord">
          <ac:chgData name="Eldert Grootenboer" userId="3fe8758b2c2b58d2" providerId="LiveId" clId="{05357072-DB9E-4F51-958D-1AC1952FB81B}" dt="2021-05-30T10:12:25.392" v="296"/>
          <ac:spMkLst>
            <pc:docMk/>
            <pc:sldMk cId="2403100069" sldId="1822"/>
            <ac:spMk id="4" creationId="{382FCB48-7744-4F30-9ECB-96C86A9C5985}"/>
          </ac:spMkLst>
        </pc:spChg>
        <pc:spChg chg="add mod ord">
          <ac:chgData name="Eldert Grootenboer" userId="3fe8758b2c2b58d2" providerId="LiveId" clId="{05357072-DB9E-4F51-958D-1AC1952FB81B}" dt="2021-05-30T10:12:25.392" v="296"/>
          <ac:spMkLst>
            <pc:docMk/>
            <pc:sldMk cId="2403100069" sldId="1822"/>
            <ac:spMk id="5" creationId="{88D82915-462D-48FF-8D5E-62804E13B122}"/>
          </ac:spMkLst>
        </pc:spChg>
      </pc:sldChg>
      <pc:sldChg chg="addSp delSp modSp new mod modTransition modAnim">
        <pc:chgData name="Eldert Grootenboer" userId="3fe8758b2c2b58d2" providerId="LiveId" clId="{05357072-DB9E-4F51-958D-1AC1952FB81B}" dt="2021-05-30T11:36:11.549" v="1196"/>
        <pc:sldMkLst>
          <pc:docMk/>
          <pc:sldMk cId="3274274612" sldId="1823"/>
        </pc:sldMkLst>
        <pc:spChg chg="mod">
          <ac:chgData name="Eldert Grootenboer" userId="3fe8758b2c2b58d2" providerId="LiveId" clId="{05357072-DB9E-4F51-958D-1AC1952FB81B}" dt="2021-05-30T10:12:25.392" v="296"/>
          <ac:spMkLst>
            <pc:docMk/>
            <pc:sldMk cId="3274274612" sldId="1823"/>
            <ac:spMk id="2" creationId="{46DB88C0-5885-404C-A9A1-8D0D09548954}"/>
          </ac:spMkLst>
        </pc:spChg>
        <pc:spChg chg="del mod">
          <ac:chgData name="Eldert Grootenboer" userId="3fe8758b2c2b58d2" providerId="LiveId" clId="{05357072-DB9E-4F51-958D-1AC1952FB81B}" dt="2021-05-30T11:16:21.914" v="1087" actId="26606"/>
          <ac:spMkLst>
            <pc:docMk/>
            <pc:sldMk cId="3274274612" sldId="1823"/>
            <ac:spMk id="3" creationId="{4353C120-CA2C-4105-AF7D-86511F5ABA79}"/>
          </ac:spMkLst>
        </pc:spChg>
        <pc:graphicFrameChg chg="add mod">
          <ac:chgData name="Eldert Grootenboer" userId="3fe8758b2c2b58d2" providerId="LiveId" clId="{05357072-DB9E-4F51-958D-1AC1952FB81B}" dt="2021-05-30T11:26:41.111" v="1110" actId="2085"/>
          <ac:graphicFrameMkLst>
            <pc:docMk/>
            <pc:sldMk cId="3274274612" sldId="1823"/>
            <ac:graphicFrameMk id="5" creationId="{B0C3B104-7C49-4FE3-BB05-6389AF13EA2B}"/>
          </ac:graphicFrameMkLst>
        </pc:graphicFrameChg>
        <pc:picChg chg="add del mod">
          <ac:chgData name="Eldert Grootenboer" userId="3fe8758b2c2b58d2" providerId="LiveId" clId="{05357072-DB9E-4F51-958D-1AC1952FB81B}" dt="2021-05-30T11:23:01.113" v="1103"/>
          <ac:picMkLst>
            <pc:docMk/>
            <pc:sldMk cId="3274274612" sldId="1823"/>
            <ac:picMk id="6" creationId="{34916139-F4DD-4E01-AFBF-802443DF3207}"/>
          </ac:picMkLst>
        </pc:picChg>
      </pc:sldChg>
      <pc:sldChg chg="modSp new del mod">
        <pc:chgData name="Eldert Grootenboer" userId="3fe8758b2c2b58d2" providerId="LiveId" clId="{05357072-DB9E-4F51-958D-1AC1952FB81B}" dt="2021-05-30T11:28:49.398" v="1153" actId="47"/>
        <pc:sldMkLst>
          <pc:docMk/>
          <pc:sldMk cId="820241309" sldId="1824"/>
        </pc:sldMkLst>
        <pc:spChg chg="mod">
          <ac:chgData name="Eldert Grootenboer" userId="3fe8758b2c2b58d2" providerId="LiveId" clId="{05357072-DB9E-4F51-958D-1AC1952FB81B}" dt="2021-05-30T10:12:25.392" v="296"/>
          <ac:spMkLst>
            <pc:docMk/>
            <pc:sldMk cId="820241309" sldId="1824"/>
            <ac:spMk id="2" creationId="{D8C34074-7E35-485D-91E5-B26EFA0F2E9E}"/>
          </ac:spMkLst>
        </pc:spChg>
        <pc:spChg chg="mod">
          <ac:chgData name="Eldert Grootenboer" userId="3fe8758b2c2b58d2" providerId="LiveId" clId="{05357072-DB9E-4F51-958D-1AC1952FB81B}" dt="2021-05-30T11:28:19.047" v="1149" actId="20577"/>
          <ac:spMkLst>
            <pc:docMk/>
            <pc:sldMk cId="820241309" sldId="1824"/>
            <ac:spMk id="3" creationId="{43E66A20-33D9-4D3B-9DFF-32AEF6B44C3D}"/>
          </ac:spMkLst>
        </pc:spChg>
      </pc:sldChg>
      <pc:sldChg chg="modSp new del">
        <pc:chgData name="Eldert Grootenboer" userId="3fe8758b2c2b58d2" providerId="LiveId" clId="{05357072-DB9E-4F51-958D-1AC1952FB81B}" dt="2021-05-30T10:26:49.103" v="585" actId="47"/>
        <pc:sldMkLst>
          <pc:docMk/>
          <pc:sldMk cId="3013983003" sldId="1825"/>
        </pc:sldMkLst>
        <pc:spChg chg="mod">
          <ac:chgData name="Eldert Grootenboer" userId="3fe8758b2c2b58d2" providerId="LiveId" clId="{05357072-DB9E-4F51-958D-1AC1952FB81B}" dt="2021-05-30T10:12:25.392" v="296"/>
          <ac:spMkLst>
            <pc:docMk/>
            <pc:sldMk cId="3013983003" sldId="1825"/>
            <ac:spMk id="2" creationId="{168D4E87-D25D-43A9-A7D9-063161C34202}"/>
          </ac:spMkLst>
        </pc:spChg>
        <pc:spChg chg="mod">
          <ac:chgData name="Eldert Grootenboer" userId="3fe8758b2c2b58d2" providerId="LiveId" clId="{05357072-DB9E-4F51-958D-1AC1952FB81B}" dt="2021-05-30T10:12:25.392" v="296"/>
          <ac:spMkLst>
            <pc:docMk/>
            <pc:sldMk cId="3013983003" sldId="1825"/>
            <ac:spMk id="3" creationId="{A6F54A8D-5160-4EF6-A23B-002F0D565CD2}"/>
          </ac:spMkLst>
        </pc:spChg>
      </pc:sldChg>
      <pc:sldChg chg="addSp delSp modSp new del mod modClrScheme chgLayout">
        <pc:chgData name="Eldert Grootenboer" userId="3fe8758b2c2b58d2" providerId="LiveId" clId="{05357072-DB9E-4F51-958D-1AC1952FB81B}" dt="2021-05-30T10:26:49.103" v="585" actId="47"/>
        <pc:sldMkLst>
          <pc:docMk/>
          <pc:sldMk cId="3487704462" sldId="1826"/>
        </pc:sldMkLst>
        <pc:spChg chg="del mod ord">
          <ac:chgData name="Eldert Grootenboer" userId="3fe8758b2c2b58d2" providerId="LiveId" clId="{05357072-DB9E-4F51-958D-1AC1952FB81B}" dt="2021-05-16T11:45:05.332" v="279" actId="700"/>
          <ac:spMkLst>
            <pc:docMk/>
            <pc:sldMk cId="3487704462" sldId="1826"/>
            <ac:spMk id="2" creationId="{4C644B8E-B360-4A0D-9C7C-C554109428DB}"/>
          </ac:spMkLst>
        </pc:spChg>
        <pc:spChg chg="del mod ord">
          <ac:chgData name="Eldert Grootenboer" userId="3fe8758b2c2b58d2" providerId="LiveId" clId="{05357072-DB9E-4F51-958D-1AC1952FB81B}" dt="2021-05-16T11:45:05.332" v="279" actId="700"/>
          <ac:spMkLst>
            <pc:docMk/>
            <pc:sldMk cId="3487704462" sldId="1826"/>
            <ac:spMk id="3" creationId="{30C4A0D2-3B4E-40BA-A7AE-9AA78415D2F8}"/>
          </ac:spMkLst>
        </pc:spChg>
        <pc:spChg chg="add mod ord">
          <ac:chgData name="Eldert Grootenboer" userId="3fe8758b2c2b58d2" providerId="LiveId" clId="{05357072-DB9E-4F51-958D-1AC1952FB81B}" dt="2021-05-30T10:12:25.392" v="296"/>
          <ac:spMkLst>
            <pc:docMk/>
            <pc:sldMk cId="3487704462" sldId="1826"/>
            <ac:spMk id="4" creationId="{95A94EE6-D9B6-4149-A983-0A49B51DC7AF}"/>
          </ac:spMkLst>
        </pc:spChg>
        <pc:spChg chg="add mod ord">
          <ac:chgData name="Eldert Grootenboer" userId="3fe8758b2c2b58d2" providerId="LiveId" clId="{05357072-DB9E-4F51-958D-1AC1952FB81B}" dt="2021-05-30T10:12:25.392" v="296"/>
          <ac:spMkLst>
            <pc:docMk/>
            <pc:sldMk cId="3487704462" sldId="1826"/>
            <ac:spMk id="5" creationId="{4F08E1F2-0114-43EE-A6AE-6243E7734649}"/>
          </ac:spMkLst>
        </pc:spChg>
      </pc:sldChg>
      <pc:sldChg chg="modSp add del mod">
        <pc:chgData name="Eldert Grootenboer" userId="3fe8758b2c2b58d2" providerId="LiveId" clId="{05357072-DB9E-4F51-958D-1AC1952FB81B}" dt="2021-05-30T10:26:49.103" v="585" actId="47"/>
        <pc:sldMkLst>
          <pc:docMk/>
          <pc:sldMk cId="4105585640" sldId="1827"/>
        </pc:sldMkLst>
        <pc:spChg chg="mod">
          <ac:chgData name="Eldert Grootenboer" userId="3fe8758b2c2b58d2" providerId="LiveId" clId="{05357072-DB9E-4F51-958D-1AC1952FB81B}" dt="2021-05-30T10:12:25.392" v="296"/>
          <ac:spMkLst>
            <pc:docMk/>
            <pc:sldMk cId="4105585640" sldId="1827"/>
            <ac:spMk id="4" creationId="{95A94EE6-D9B6-4149-A983-0A49B51DC7AF}"/>
          </ac:spMkLst>
        </pc:spChg>
        <pc:spChg chg="mod">
          <ac:chgData name="Eldert Grootenboer" userId="3fe8758b2c2b58d2" providerId="LiveId" clId="{05357072-DB9E-4F51-958D-1AC1952FB81B}" dt="2021-05-30T10:12:25.392" v="296"/>
          <ac:spMkLst>
            <pc:docMk/>
            <pc:sldMk cId="4105585640" sldId="1827"/>
            <ac:spMk id="5" creationId="{4F08E1F2-0114-43EE-A6AE-6243E7734649}"/>
          </ac:spMkLst>
        </pc:spChg>
      </pc:sldChg>
      <pc:sldChg chg="modSp add del">
        <pc:chgData name="Eldert Grootenboer" userId="3fe8758b2c2b58d2" providerId="LiveId" clId="{05357072-DB9E-4F51-958D-1AC1952FB81B}" dt="2021-05-30T10:26:49.103" v="585" actId="47"/>
        <pc:sldMkLst>
          <pc:docMk/>
          <pc:sldMk cId="36907341" sldId="1828"/>
        </pc:sldMkLst>
        <pc:spChg chg="mod">
          <ac:chgData name="Eldert Grootenboer" userId="3fe8758b2c2b58d2" providerId="LiveId" clId="{05357072-DB9E-4F51-958D-1AC1952FB81B}" dt="2021-05-30T10:12:25.392" v="296"/>
          <ac:spMkLst>
            <pc:docMk/>
            <pc:sldMk cId="36907341" sldId="1828"/>
            <ac:spMk id="2" creationId="{168D4E87-D25D-43A9-A7D9-063161C34202}"/>
          </ac:spMkLst>
        </pc:spChg>
        <pc:spChg chg="mod">
          <ac:chgData name="Eldert Grootenboer" userId="3fe8758b2c2b58d2" providerId="LiveId" clId="{05357072-DB9E-4F51-958D-1AC1952FB81B}" dt="2021-05-30T10:12:25.392" v="296"/>
          <ac:spMkLst>
            <pc:docMk/>
            <pc:sldMk cId="36907341" sldId="1828"/>
            <ac:spMk id="3" creationId="{A6F54A8D-5160-4EF6-A23B-002F0D565CD2}"/>
          </ac:spMkLst>
        </pc:spChg>
      </pc:sldChg>
      <pc:sldChg chg="modSp add del mod">
        <pc:chgData name="Eldert Grootenboer" userId="3fe8758b2c2b58d2" providerId="LiveId" clId="{05357072-DB9E-4F51-958D-1AC1952FB81B}" dt="2021-05-30T10:26:49.103" v="585" actId="47"/>
        <pc:sldMkLst>
          <pc:docMk/>
          <pc:sldMk cId="2903387143" sldId="1829"/>
        </pc:sldMkLst>
        <pc:spChg chg="mod">
          <ac:chgData name="Eldert Grootenboer" userId="3fe8758b2c2b58d2" providerId="LiveId" clId="{05357072-DB9E-4F51-958D-1AC1952FB81B}" dt="2021-05-30T10:12:25.392" v="296"/>
          <ac:spMkLst>
            <pc:docMk/>
            <pc:sldMk cId="2903387143" sldId="1829"/>
            <ac:spMk id="4" creationId="{95A94EE6-D9B6-4149-A983-0A49B51DC7AF}"/>
          </ac:spMkLst>
        </pc:spChg>
        <pc:spChg chg="mod">
          <ac:chgData name="Eldert Grootenboer" userId="3fe8758b2c2b58d2" providerId="LiveId" clId="{05357072-DB9E-4F51-958D-1AC1952FB81B}" dt="2021-05-30T10:12:25.392" v="296"/>
          <ac:spMkLst>
            <pc:docMk/>
            <pc:sldMk cId="2903387143" sldId="1829"/>
            <ac:spMk id="5" creationId="{4F08E1F2-0114-43EE-A6AE-6243E7734649}"/>
          </ac:spMkLst>
        </pc:spChg>
      </pc:sldChg>
      <pc:sldChg chg="modSp add del">
        <pc:chgData name="Eldert Grootenboer" userId="3fe8758b2c2b58d2" providerId="LiveId" clId="{05357072-DB9E-4F51-958D-1AC1952FB81B}" dt="2021-05-30T10:26:49.103" v="585" actId="47"/>
        <pc:sldMkLst>
          <pc:docMk/>
          <pc:sldMk cId="1857191307" sldId="1830"/>
        </pc:sldMkLst>
        <pc:spChg chg="mod">
          <ac:chgData name="Eldert Grootenboer" userId="3fe8758b2c2b58d2" providerId="LiveId" clId="{05357072-DB9E-4F51-958D-1AC1952FB81B}" dt="2021-05-30T10:12:25.392" v="296"/>
          <ac:spMkLst>
            <pc:docMk/>
            <pc:sldMk cId="1857191307" sldId="1830"/>
            <ac:spMk id="2" creationId="{168D4E87-D25D-43A9-A7D9-063161C34202}"/>
          </ac:spMkLst>
        </pc:spChg>
        <pc:spChg chg="mod">
          <ac:chgData name="Eldert Grootenboer" userId="3fe8758b2c2b58d2" providerId="LiveId" clId="{05357072-DB9E-4F51-958D-1AC1952FB81B}" dt="2021-05-30T10:12:25.392" v="296"/>
          <ac:spMkLst>
            <pc:docMk/>
            <pc:sldMk cId="1857191307" sldId="1830"/>
            <ac:spMk id="3" creationId="{A6F54A8D-5160-4EF6-A23B-002F0D565CD2}"/>
          </ac:spMkLst>
        </pc:spChg>
      </pc:sldChg>
      <pc:sldChg chg="modSp add del mod">
        <pc:chgData name="Eldert Grootenboer" userId="3fe8758b2c2b58d2" providerId="LiveId" clId="{05357072-DB9E-4F51-958D-1AC1952FB81B}" dt="2021-05-30T10:26:49.103" v="585" actId="47"/>
        <pc:sldMkLst>
          <pc:docMk/>
          <pc:sldMk cId="3367954693" sldId="1831"/>
        </pc:sldMkLst>
        <pc:spChg chg="mod">
          <ac:chgData name="Eldert Grootenboer" userId="3fe8758b2c2b58d2" providerId="LiveId" clId="{05357072-DB9E-4F51-958D-1AC1952FB81B}" dt="2021-05-30T10:12:25.392" v="296"/>
          <ac:spMkLst>
            <pc:docMk/>
            <pc:sldMk cId="3367954693" sldId="1831"/>
            <ac:spMk id="4" creationId="{95A94EE6-D9B6-4149-A983-0A49B51DC7AF}"/>
          </ac:spMkLst>
        </pc:spChg>
        <pc:spChg chg="mod">
          <ac:chgData name="Eldert Grootenboer" userId="3fe8758b2c2b58d2" providerId="LiveId" clId="{05357072-DB9E-4F51-958D-1AC1952FB81B}" dt="2021-05-30T10:12:25.392" v="296"/>
          <ac:spMkLst>
            <pc:docMk/>
            <pc:sldMk cId="3367954693" sldId="1831"/>
            <ac:spMk id="5" creationId="{4F08E1F2-0114-43EE-A6AE-6243E7734649}"/>
          </ac:spMkLst>
        </pc:spChg>
      </pc:sldChg>
      <pc:sldChg chg="modSp add del">
        <pc:chgData name="Eldert Grootenboer" userId="3fe8758b2c2b58d2" providerId="LiveId" clId="{05357072-DB9E-4F51-958D-1AC1952FB81B}" dt="2021-05-30T10:26:49.103" v="585" actId="47"/>
        <pc:sldMkLst>
          <pc:docMk/>
          <pc:sldMk cId="3143113946" sldId="1832"/>
        </pc:sldMkLst>
        <pc:spChg chg="mod">
          <ac:chgData name="Eldert Grootenboer" userId="3fe8758b2c2b58d2" providerId="LiveId" clId="{05357072-DB9E-4F51-958D-1AC1952FB81B}" dt="2021-05-30T10:12:25.392" v="296"/>
          <ac:spMkLst>
            <pc:docMk/>
            <pc:sldMk cId="3143113946" sldId="1832"/>
            <ac:spMk id="2" creationId="{168D4E87-D25D-43A9-A7D9-063161C34202}"/>
          </ac:spMkLst>
        </pc:spChg>
        <pc:spChg chg="mod">
          <ac:chgData name="Eldert Grootenboer" userId="3fe8758b2c2b58d2" providerId="LiveId" clId="{05357072-DB9E-4F51-958D-1AC1952FB81B}" dt="2021-05-30T10:12:25.392" v="296"/>
          <ac:spMkLst>
            <pc:docMk/>
            <pc:sldMk cId="3143113946" sldId="1832"/>
            <ac:spMk id="3" creationId="{A6F54A8D-5160-4EF6-A23B-002F0D565CD2}"/>
          </ac:spMkLst>
        </pc:spChg>
      </pc:sldChg>
      <pc:sldChg chg="modSp add mod modTransition">
        <pc:chgData name="Eldert Grootenboer" userId="3fe8758b2c2b58d2" providerId="LiveId" clId="{05357072-DB9E-4F51-958D-1AC1952FB81B}" dt="2021-05-30T11:34:22.034" v="1172"/>
        <pc:sldMkLst>
          <pc:docMk/>
          <pc:sldMk cId="1643014647" sldId="1833"/>
        </pc:sldMkLst>
        <pc:spChg chg="mod">
          <ac:chgData name="Eldert Grootenboer" userId="3fe8758b2c2b58d2" providerId="LiveId" clId="{05357072-DB9E-4F51-958D-1AC1952FB81B}" dt="2021-05-30T10:12:58.152" v="320" actId="20577"/>
          <ac:spMkLst>
            <pc:docMk/>
            <pc:sldMk cId="1643014647" sldId="1833"/>
            <ac:spMk id="5" creationId="{2292C0B0-0327-44E3-BB0E-DFAC79755BE4}"/>
          </ac:spMkLst>
        </pc:spChg>
        <pc:spChg chg="mod">
          <ac:chgData name="Eldert Grootenboer" userId="3fe8758b2c2b58d2" providerId="LiveId" clId="{05357072-DB9E-4F51-958D-1AC1952FB81B}" dt="2021-05-30T10:13:03.842" v="335" actId="20577"/>
          <ac:spMkLst>
            <pc:docMk/>
            <pc:sldMk cId="1643014647" sldId="1833"/>
            <ac:spMk id="6" creationId="{87E03FA6-1F74-4A56-8FA3-44F9438100D5}"/>
          </ac:spMkLst>
        </pc:spChg>
        <pc:spChg chg="mod">
          <ac:chgData name="Eldert Grootenboer" userId="3fe8758b2c2b58d2" providerId="LiveId" clId="{05357072-DB9E-4F51-958D-1AC1952FB81B}" dt="2021-05-30T10:12:52.125" v="301" actId="404"/>
          <ac:spMkLst>
            <pc:docMk/>
            <pc:sldMk cId="1643014647" sldId="1833"/>
            <ac:spMk id="7" creationId="{B874273B-9C33-4B6E-BB77-FC9736EC9912}"/>
          </ac:spMkLst>
        </pc:spChg>
        <pc:picChg chg="mod">
          <ac:chgData name="Eldert Grootenboer" userId="3fe8758b2c2b58d2" providerId="LiveId" clId="{05357072-DB9E-4F51-958D-1AC1952FB81B}" dt="2021-05-30T10:13:10.910" v="338" actId="1037"/>
          <ac:picMkLst>
            <pc:docMk/>
            <pc:sldMk cId="1643014647" sldId="1833"/>
            <ac:picMk id="10" creationId="{AE046A92-DAB8-4830-80EB-83244E933D2F}"/>
          </ac:picMkLst>
        </pc:picChg>
      </pc:sldChg>
      <pc:sldChg chg="addSp">
        <pc:chgData name="Eldert Grootenboer" userId="3fe8758b2c2b58d2" providerId="LiveId" clId="{05357072-DB9E-4F51-958D-1AC1952FB81B}" dt="2021-05-30T14:29:34.288" v="1262"/>
        <pc:sldMkLst>
          <pc:docMk/>
          <pc:sldMk cId="2994287908" sldId="1834"/>
        </pc:sldMkLst>
        <pc:picChg chg="add">
          <ac:chgData name="Eldert Grootenboer" userId="3fe8758b2c2b58d2" providerId="LiveId" clId="{05357072-DB9E-4F51-958D-1AC1952FB81B}" dt="2021-05-30T14:29:34.288" v="1262"/>
          <ac:picMkLst>
            <pc:docMk/>
            <pc:sldMk cId="2994287908" sldId="1834"/>
            <ac:picMk id="12292" creationId="{F9883901-A0ED-4DE2-8BFA-996E8D81FAFB}"/>
          </ac:picMkLst>
        </pc:picChg>
      </pc:sldChg>
      <pc:sldChg chg="addSp delSp modSp new add del mod modTransition modClrScheme chgLayout modNotesTx">
        <pc:chgData name="Eldert Grootenboer" userId="3fe8758b2c2b58d2" providerId="LiveId" clId="{05357072-DB9E-4F51-958D-1AC1952FB81B}" dt="2021-05-30T14:35:35.352" v="1544" actId="1038"/>
        <pc:sldMkLst>
          <pc:docMk/>
          <pc:sldMk cId="3013069878" sldId="1834"/>
        </pc:sldMkLst>
        <pc:spChg chg="mod ord">
          <ac:chgData name="Eldert Grootenboer" userId="3fe8758b2c2b58d2" providerId="LiveId" clId="{05357072-DB9E-4F51-958D-1AC1952FB81B}" dt="2021-05-30T14:26:29.198" v="1215" actId="700"/>
          <ac:spMkLst>
            <pc:docMk/>
            <pc:sldMk cId="3013069878" sldId="1834"/>
            <ac:spMk id="2" creationId="{8CEF2BF8-E53A-499A-89BC-02515526BA50}"/>
          </ac:spMkLst>
        </pc:spChg>
        <pc:spChg chg="del">
          <ac:chgData name="Eldert Grootenboer" userId="3fe8758b2c2b58d2" providerId="LiveId" clId="{05357072-DB9E-4F51-958D-1AC1952FB81B}" dt="2021-05-30T10:37:50.228" v="714"/>
          <ac:spMkLst>
            <pc:docMk/>
            <pc:sldMk cId="3013069878" sldId="1834"/>
            <ac:spMk id="3" creationId="{AC9DCF3C-C9C1-45A3-A48A-51EC74CB5778}"/>
          </ac:spMkLst>
        </pc:spChg>
        <pc:spChg chg="mod topLvl">
          <ac:chgData name="Eldert Grootenboer" userId="3fe8758b2c2b58d2" providerId="LiveId" clId="{05357072-DB9E-4F51-958D-1AC1952FB81B}" dt="2021-05-30T10:38:20.312" v="735" actId="165"/>
          <ac:spMkLst>
            <pc:docMk/>
            <pc:sldMk cId="3013069878" sldId="1834"/>
            <ac:spMk id="6" creationId="{4EC4EA12-7612-4CF0-B54C-C253B15BACE1}"/>
          </ac:spMkLst>
        </pc:spChg>
        <pc:spChg chg="mod topLvl">
          <ac:chgData name="Eldert Grootenboer" userId="3fe8758b2c2b58d2" providerId="LiveId" clId="{05357072-DB9E-4F51-958D-1AC1952FB81B}" dt="2021-05-30T10:38:20.312" v="735" actId="165"/>
          <ac:spMkLst>
            <pc:docMk/>
            <pc:sldMk cId="3013069878" sldId="1834"/>
            <ac:spMk id="20" creationId="{F18CA3D6-0153-4123-9DC6-F3FBFC634BDE}"/>
          </ac:spMkLst>
        </pc:spChg>
        <pc:spChg chg="mod topLvl">
          <ac:chgData name="Eldert Grootenboer" userId="3fe8758b2c2b58d2" providerId="LiveId" clId="{05357072-DB9E-4F51-958D-1AC1952FB81B}" dt="2021-05-30T10:38:20.312" v="735" actId="165"/>
          <ac:spMkLst>
            <pc:docMk/>
            <pc:sldMk cId="3013069878" sldId="1834"/>
            <ac:spMk id="21" creationId="{D9F5AB38-2742-44CD-A8FA-B811899CAC41}"/>
          </ac:spMkLst>
        </pc:spChg>
        <pc:spChg chg="mod topLvl">
          <ac:chgData name="Eldert Grootenboer" userId="3fe8758b2c2b58d2" providerId="LiveId" clId="{05357072-DB9E-4F51-958D-1AC1952FB81B}" dt="2021-05-30T10:38:20.312" v="735" actId="165"/>
          <ac:spMkLst>
            <pc:docMk/>
            <pc:sldMk cId="3013069878" sldId="1834"/>
            <ac:spMk id="22" creationId="{F70A46B1-5A6F-4FE6-B993-05CABE57B548}"/>
          </ac:spMkLst>
        </pc:spChg>
        <pc:spChg chg="mod topLvl">
          <ac:chgData name="Eldert Grootenboer" userId="3fe8758b2c2b58d2" providerId="LiveId" clId="{05357072-DB9E-4F51-958D-1AC1952FB81B}" dt="2021-05-30T10:38:20.312" v="735" actId="165"/>
          <ac:spMkLst>
            <pc:docMk/>
            <pc:sldMk cId="3013069878" sldId="1834"/>
            <ac:spMk id="23" creationId="{BBB36479-7BDB-46A8-ABC3-12F3FA4CE09D}"/>
          </ac:spMkLst>
        </pc:spChg>
        <pc:spChg chg="mod topLvl">
          <ac:chgData name="Eldert Grootenboer" userId="3fe8758b2c2b58d2" providerId="LiveId" clId="{05357072-DB9E-4F51-958D-1AC1952FB81B}" dt="2021-05-30T10:38:20.312" v="735" actId="165"/>
          <ac:spMkLst>
            <pc:docMk/>
            <pc:sldMk cId="3013069878" sldId="1834"/>
            <ac:spMk id="24" creationId="{42F86AE5-EDF8-4B15-A8E4-9B49C3356568}"/>
          </ac:spMkLst>
        </pc:spChg>
        <pc:spChg chg="mod topLvl">
          <ac:chgData name="Eldert Grootenboer" userId="3fe8758b2c2b58d2" providerId="LiveId" clId="{05357072-DB9E-4F51-958D-1AC1952FB81B}" dt="2021-05-30T10:38:20.312" v="735" actId="165"/>
          <ac:spMkLst>
            <pc:docMk/>
            <pc:sldMk cId="3013069878" sldId="1834"/>
            <ac:spMk id="25" creationId="{51EDD1AA-11A9-4298-B987-7A7B19050AEF}"/>
          </ac:spMkLst>
        </pc:spChg>
        <pc:spChg chg="mod topLvl">
          <ac:chgData name="Eldert Grootenboer" userId="3fe8758b2c2b58d2" providerId="LiveId" clId="{05357072-DB9E-4F51-958D-1AC1952FB81B}" dt="2021-05-30T10:38:20.312" v="735" actId="165"/>
          <ac:spMkLst>
            <pc:docMk/>
            <pc:sldMk cId="3013069878" sldId="1834"/>
            <ac:spMk id="26" creationId="{82914D6A-4EC5-4553-ACDD-44240A73F982}"/>
          </ac:spMkLst>
        </pc:spChg>
        <pc:spChg chg="mod topLvl">
          <ac:chgData name="Eldert Grootenboer" userId="3fe8758b2c2b58d2" providerId="LiveId" clId="{05357072-DB9E-4F51-958D-1AC1952FB81B}" dt="2021-05-30T10:38:20.312" v="735" actId="165"/>
          <ac:spMkLst>
            <pc:docMk/>
            <pc:sldMk cId="3013069878" sldId="1834"/>
            <ac:spMk id="27" creationId="{BBC71ED6-977F-46BC-B605-58B6630EF635}"/>
          </ac:spMkLst>
        </pc:spChg>
        <pc:spChg chg="mod topLvl">
          <ac:chgData name="Eldert Grootenboer" userId="3fe8758b2c2b58d2" providerId="LiveId" clId="{05357072-DB9E-4F51-958D-1AC1952FB81B}" dt="2021-05-30T10:38:20.312" v="735" actId="165"/>
          <ac:spMkLst>
            <pc:docMk/>
            <pc:sldMk cId="3013069878" sldId="1834"/>
            <ac:spMk id="28" creationId="{E46C07F8-40F3-4873-8360-29456C870CD4}"/>
          </ac:spMkLst>
        </pc:spChg>
        <pc:spChg chg="mod topLvl">
          <ac:chgData name="Eldert Grootenboer" userId="3fe8758b2c2b58d2" providerId="LiveId" clId="{05357072-DB9E-4F51-958D-1AC1952FB81B}" dt="2021-05-30T10:38:20.312" v="735" actId="165"/>
          <ac:spMkLst>
            <pc:docMk/>
            <pc:sldMk cId="3013069878" sldId="1834"/>
            <ac:spMk id="29" creationId="{05091AA2-0E4C-4D0F-9086-AFAB4C1F73AC}"/>
          </ac:spMkLst>
        </pc:spChg>
        <pc:spChg chg="mod topLvl">
          <ac:chgData name="Eldert Grootenboer" userId="3fe8758b2c2b58d2" providerId="LiveId" clId="{05357072-DB9E-4F51-958D-1AC1952FB81B}" dt="2021-05-30T10:38:20.312" v="735" actId="165"/>
          <ac:spMkLst>
            <pc:docMk/>
            <pc:sldMk cId="3013069878" sldId="1834"/>
            <ac:spMk id="30" creationId="{4C4D048A-0705-48FC-8C01-E93CAFA388AD}"/>
          </ac:spMkLst>
        </pc:spChg>
        <pc:spChg chg="mod topLvl">
          <ac:chgData name="Eldert Grootenboer" userId="3fe8758b2c2b58d2" providerId="LiveId" clId="{05357072-DB9E-4F51-958D-1AC1952FB81B}" dt="2021-05-30T10:38:20.312" v="735" actId="165"/>
          <ac:spMkLst>
            <pc:docMk/>
            <pc:sldMk cId="3013069878" sldId="1834"/>
            <ac:spMk id="31" creationId="{179E80F9-56DF-4781-B9AD-9923C4F9B23C}"/>
          </ac:spMkLst>
        </pc:spChg>
        <pc:spChg chg="mod topLvl">
          <ac:chgData name="Eldert Grootenboer" userId="3fe8758b2c2b58d2" providerId="LiveId" clId="{05357072-DB9E-4F51-958D-1AC1952FB81B}" dt="2021-05-30T10:38:20.312" v="735" actId="165"/>
          <ac:spMkLst>
            <pc:docMk/>
            <pc:sldMk cId="3013069878" sldId="1834"/>
            <ac:spMk id="32" creationId="{AB6416E1-5268-48B9-B53B-C7280B9676F1}"/>
          </ac:spMkLst>
        </pc:spChg>
        <pc:spChg chg="mod topLvl">
          <ac:chgData name="Eldert Grootenboer" userId="3fe8758b2c2b58d2" providerId="LiveId" clId="{05357072-DB9E-4F51-958D-1AC1952FB81B}" dt="2021-05-30T10:38:20.312" v="735" actId="165"/>
          <ac:spMkLst>
            <pc:docMk/>
            <pc:sldMk cId="3013069878" sldId="1834"/>
            <ac:spMk id="33" creationId="{686C8F91-A97F-4848-A5DA-AFDE8E8EA6E2}"/>
          </ac:spMkLst>
        </pc:spChg>
        <pc:spChg chg="mod topLvl">
          <ac:chgData name="Eldert Grootenboer" userId="3fe8758b2c2b58d2" providerId="LiveId" clId="{05357072-DB9E-4F51-958D-1AC1952FB81B}" dt="2021-05-30T10:38:20.312" v="735" actId="165"/>
          <ac:spMkLst>
            <pc:docMk/>
            <pc:sldMk cId="3013069878" sldId="1834"/>
            <ac:spMk id="34" creationId="{5D47AE63-6A4E-4E2B-BADA-349B04037EEF}"/>
          </ac:spMkLst>
        </pc:spChg>
        <pc:spChg chg="mod topLvl">
          <ac:chgData name="Eldert Grootenboer" userId="3fe8758b2c2b58d2" providerId="LiveId" clId="{05357072-DB9E-4F51-958D-1AC1952FB81B}" dt="2021-05-30T10:38:20.312" v="735" actId="165"/>
          <ac:spMkLst>
            <pc:docMk/>
            <pc:sldMk cId="3013069878" sldId="1834"/>
            <ac:spMk id="35" creationId="{A2AEEDFF-BEA1-46C8-A7D7-1E7FFE2ED0DC}"/>
          </ac:spMkLst>
        </pc:spChg>
        <pc:spChg chg="mod topLvl">
          <ac:chgData name="Eldert Grootenboer" userId="3fe8758b2c2b58d2" providerId="LiveId" clId="{05357072-DB9E-4F51-958D-1AC1952FB81B}" dt="2021-05-30T10:38:20.312" v="735" actId="165"/>
          <ac:spMkLst>
            <pc:docMk/>
            <pc:sldMk cId="3013069878" sldId="1834"/>
            <ac:spMk id="36" creationId="{A88EB291-6A66-4790-BD44-973F1FCF4059}"/>
          </ac:spMkLst>
        </pc:spChg>
        <pc:spChg chg="mod topLvl">
          <ac:chgData name="Eldert Grootenboer" userId="3fe8758b2c2b58d2" providerId="LiveId" clId="{05357072-DB9E-4F51-958D-1AC1952FB81B}" dt="2021-05-30T10:38:20.312" v="735" actId="165"/>
          <ac:spMkLst>
            <pc:docMk/>
            <pc:sldMk cId="3013069878" sldId="1834"/>
            <ac:spMk id="37" creationId="{8F5A9E2D-928B-404C-9F53-0D276199923A}"/>
          </ac:spMkLst>
        </pc:spChg>
        <pc:spChg chg="mod topLvl">
          <ac:chgData name="Eldert Grootenboer" userId="3fe8758b2c2b58d2" providerId="LiveId" clId="{05357072-DB9E-4F51-958D-1AC1952FB81B}" dt="2021-05-30T10:38:20.312" v="735" actId="165"/>
          <ac:spMkLst>
            <pc:docMk/>
            <pc:sldMk cId="3013069878" sldId="1834"/>
            <ac:spMk id="38" creationId="{E716F578-CE54-495A-8164-C5FF15A6E551}"/>
          </ac:spMkLst>
        </pc:spChg>
        <pc:spChg chg="mod topLvl">
          <ac:chgData name="Eldert Grootenboer" userId="3fe8758b2c2b58d2" providerId="LiveId" clId="{05357072-DB9E-4F51-958D-1AC1952FB81B}" dt="2021-05-30T10:38:20.312" v="735" actId="165"/>
          <ac:spMkLst>
            <pc:docMk/>
            <pc:sldMk cId="3013069878" sldId="1834"/>
            <ac:spMk id="39" creationId="{A4FA33C5-ADCC-489C-B4AE-E426A858FDCD}"/>
          </ac:spMkLst>
        </pc:spChg>
        <pc:spChg chg="mod topLvl">
          <ac:chgData name="Eldert Grootenboer" userId="3fe8758b2c2b58d2" providerId="LiveId" clId="{05357072-DB9E-4F51-958D-1AC1952FB81B}" dt="2021-05-30T10:38:20.312" v="735" actId="165"/>
          <ac:spMkLst>
            <pc:docMk/>
            <pc:sldMk cId="3013069878" sldId="1834"/>
            <ac:spMk id="40" creationId="{5DEC6A75-B4B2-408F-B5A1-A7B6339F57EE}"/>
          </ac:spMkLst>
        </pc:spChg>
        <pc:spChg chg="mod topLvl">
          <ac:chgData name="Eldert Grootenboer" userId="3fe8758b2c2b58d2" providerId="LiveId" clId="{05357072-DB9E-4F51-958D-1AC1952FB81B}" dt="2021-05-30T10:38:20.312" v="735" actId="165"/>
          <ac:spMkLst>
            <pc:docMk/>
            <pc:sldMk cId="3013069878" sldId="1834"/>
            <ac:spMk id="41" creationId="{8F2C14DF-6E31-4FEE-9251-D5D42533A14F}"/>
          </ac:spMkLst>
        </pc:spChg>
        <pc:spChg chg="mod topLvl">
          <ac:chgData name="Eldert Grootenboer" userId="3fe8758b2c2b58d2" providerId="LiveId" clId="{05357072-DB9E-4F51-958D-1AC1952FB81B}" dt="2021-05-30T10:38:20.312" v="735" actId="165"/>
          <ac:spMkLst>
            <pc:docMk/>
            <pc:sldMk cId="3013069878" sldId="1834"/>
            <ac:spMk id="42" creationId="{DB2D71C5-A4D3-419D-AD6C-543B362A9167}"/>
          </ac:spMkLst>
        </pc:spChg>
        <pc:spChg chg="mod topLvl">
          <ac:chgData name="Eldert Grootenboer" userId="3fe8758b2c2b58d2" providerId="LiveId" clId="{05357072-DB9E-4F51-958D-1AC1952FB81B}" dt="2021-05-30T10:38:20.312" v="735" actId="165"/>
          <ac:spMkLst>
            <pc:docMk/>
            <pc:sldMk cId="3013069878" sldId="1834"/>
            <ac:spMk id="43" creationId="{5F786417-D0E1-42D3-BDB6-F71C92A2276C}"/>
          </ac:spMkLst>
        </pc:spChg>
        <pc:spChg chg="mod topLvl">
          <ac:chgData name="Eldert Grootenboer" userId="3fe8758b2c2b58d2" providerId="LiveId" clId="{05357072-DB9E-4F51-958D-1AC1952FB81B}" dt="2021-05-30T10:38:20.312" v="735" actId="165"/>
          <ac:spMkLst>
            <pc:docMk/>
            <pc:sldMk cId="3013069878" sldId="1834"/>
            <ac:spMk id="44" creationId="{DF06A4D1-1198-4EE0-839B-C855A54EE0E1}"/>
          </ac:spMkLst>
        </pc:spChg>
        <pc:spChg chg="mod topLvl">
          <ac:chgData name="Eldert Grootenboer" userId="3fe8758b2c2b58d2" providerId="LiveId" clId="{05357072-DB9E-4F51-958D-1AC1952FB81B}" dt="2021-05-30T10:38:20.312" v="735" actId="165"/>
          <ac:spMkLst>
            <pc:docMk/>
            <pc:sldMk cId="3013069878" sldId="1834"/>
            <ac:spMk id="45" creationId="{2CF5DE4A-ECC1-4F4D-991E-95C58782293B}"/>
          </ac:spMkLst>
        </pc:spChg>
        <pc:spChg chg="mod topLvl">
          <ac:chgData name="Eldert Grootenboer" userId="3fe8758b2c2b58d2" providerId="LiveId" clId="{05357072-DB9E-4F51-958D-1AC1952FB81B}" dt="2021-05-30T10:38:20.312" v="735" actId="165"/>
          <ac:spMkLst>
            <pc:docMk/>
            <pc:sldMk cId="3013069878" sldId="1834"/>
            <ac:spMk id="46" creationId="{0F605314-35A8-4A6C-BE01-C82FA2FCEA46}"/>
          </ac:spMkLst>
        </pc:spChg>
        <pc:spChg chg="mod topLvl">
          <ac:chgData name="Eldert Grootenboer" userId="3fe8758b2c2b58d2" providerId="LiveId" clId="{05357072-DB9E-4F51-958D-1AC1952FB81B}" dt="2021-05-30T10:38:20.312" v="735" actId="165"/>
          <ac:spMkLst>
            <pc:docMk/>
            <pc:sldMk cId="3013069878" sldId="1834"/>
            <ac:spMk id="47" creationId="{92E5AE27-50DB-4E3F-83EF-6A1AC3371DA6}"/>
          </ac:spMkLst>
        </pc:spChg>
        <pc:spChg chg="mod topLvl">
          <ac:chgData name="Eldert Grootenboer" userId="3fe8758b2c2b58d2" providerId="LiveId" clId="{05357072-DB9E-4F51-958D-1AC1952FB81B}" dt="2021-05-30T10:38:20.312" v="735" actId="165"/>
          <ac:spMkLst>
            <pc:docMk/>
            <pc:sldMk cId="3013069878" sldId="1834"/>
            <ac:spMk id="48" creationId="{F32B0610-5CD7-46FB-91BA-FFC1397F5D90}"/>
          </ac:spMkLst>
        </pc:spChg>
        <pc:spChg chg="mod topLvl">
          <ac:chgData name="Eldert Grootenboer" userId="3fe8758b2c2b58d2" providerId="LiveId" clId="{05357072-DB9E-4F51-958D-1AC1952FB81B}" dt="2021-05-30T10:38:20.312" v="735" actId="165"/>
          <ac:spMkLst>
            <pc:docMk/>
            <pc:sldMk cId="3013069878" sldId="1834"/>
            <ac:spMk id="49" creationId="{90278685-AE6E-4427-A351-F2D104012B2F}"/>
          </ac:spMkLst>
        </pc:spChg>
        <pc:spChg chg="mod topLvl">
          <ac:chgData name="Eldert Grootenboer" userId="3fe8758b2c2b58d2" providerId="LiveId" clId="{05357072-DB9E-4F51-958D-1AC1952FB81B}" dt="2021-05-30T10:38:20.312" v="735" actId="165"/>
          <ac:spMkLst>
            <pc:docMk/>
            <pc:sldMk cId="3013069878" sldId="1834"/>
            <ac:spMk id="50" creationId="{3FBB0E65-1856-4223-B24C-A46C0DE6DFE0}"/>
          </ac:spMkLst>
        </pc:spChg>
        <pc:spChg chg="mod topLvl">
          <ac:chgData name="Eldert Grootenboer" userId="3fe8758b2c2b58d2" providerId="LiveId" clId="{05357072-DB9E-4F51-958D-1AC1952FB81B}" dt="2021-05-30T10:38:20.312" v="735" actId="165"/>
          <ac:spMkLst>
            <pc:docMk/>
            <pc:sldMk cId="3013069878" sldId="1834"/>
            <ac:spMk id="51" creationId="{9970925C-2F4F-4B69-AA0C-EA93CBF6C810}"/>
          </ac:spMkLst>
        </pc:spChg>
        <pc:spChg chg="mod topLvl">
          <ac:chgData name="Eldert Grootenboer" userId="3fe8758b2c2b58d2" providerId="LiveId" clId="{05357072-DB9E-4F51-958D-1AC1952FB81B}" dt="2021-05-30T10:38:20.312" v="735" actId="165"/>
          <ac:spMkLst>
            <pc:docMk/>
            <pc:sldMk cId="3013069878" sldId="1834"/>
            <ac:spMk id="52" creationId="{F6C3C331-F79E-41DD-A772-83C48DA52A07}"/>
          </ac:spMkLst>
        </pc:spChg>
        <pc:spChg chg="mod topLvl">
          <ac:chgData name="Eldert Grootenboer" userId="3fe8758b2c2b58d2" providerId="LiveId" clId="{05357072-DB9E-4F51-958D-1AC1952FB81B}" dt="2021-05-30T10:38:20.312" v="735" actId="165"/>
          <ac:spMkLst>
            <pc:docMk/>
            <pc:sldMk cId="3013069878" sldId="1834"/>
            <ac:spMk id="53" creationId="{AAE75B0D-5ACA-4FC4-932D-9F4A5E092810}"/>
          </ac:spMkLst>
        </pc:spChg>
        <pc:spChg chg="mod topLvl">
          <ac:chgData name="Eldert Grootenboer" userId="3fe8758b2c2b58d2" providerId="LiveId" clId="{05357072-DB9E-4F51-958D-1AC1952FB81B}" dt="2021-05-30T10:38:20.312" v="735" actId="165"/>
          <ac:spMkLst>
            <pc:docMk/>
            <pc:sldMk cId="3013069878" sldId="1834"/>
            <ac:spMk id="54" creationId="{3A328307-ED55-48C2-AAE1-641B00A9BCCF}"/>
          </ac:spMkLst>
        </pc:spChg>
        <pc:spChg chg="mod topLvl">
          <ac:chgData name="Eldert Grootenboer" userId="3fe8758b2c2b58d2" providerId="LiveId" clId="{05357072-DB9E-4F51-958D-1AC1952FB81B}" dt="2021-05-30T10:38:20.312" v="735" actId="165"/>
          <ac:spMkLst>
            <pc:docMk/>
            <pc:sldMk cId="3013069878" sldId="1834"/>
            <ac:spMk id="55" creationId="{6EB11E14-60AB-4726-87A7-069540A33379}"/>
          </ac:spMkLst>
        </pc:spChg>
        <pc:spChg chg="mod topLvl">
          <ac:chgData name="Eldert Grootenboer" userId="3fe8758b2c2b58d2" providerId="LiveId" clId="{05357072-DB9E-4F51-958D-1AC1952FB81B}" dt="2021-05-30T10:38:20.312" v="735" actId="165"/>
          <ac:spMkLst>
            <pc:docMk/>
            <pc:sldMk cId="3013069878" sldId="1834"/>
            <ac:spMk id="56" creationId="{77969C93-BE7C-47E4-8F06-6C9409ED47C6}"/>
          </ac:spMkLst>
        </pc:spChg>
        <pc:spChg chg="mod topLvl">
          <ac:chgData name="Eldert Grootenboer" userId="3fe8758b2c2b58d2" providerId="LiveId" clId="{05357072-DB9E-4F51-958D-1AC1952FB81B}" dt="2021-05-30T10:38:20.312" v="735" actId="165"/>
          <ac:spMkLst>
            <pc:docMk/>
            <pc:sldMk cId="3013069878" sldId="1834"/>
            <ac:spMk id="57" creationId="{1CD6E288-A960-4023-A252-E6528C1FE76B}"/>
          </ac:spMkLst>
        </pc:spChg>
        <pc:spChg chg="mod topLvl">
          <ac:chgData name="Eldert Grootenboer" userId="3fe8758b2c2b58d2" providerId="LiveId" clId="{05357072-DB9E-4F51-958D-1AC1952FB81B}" dt="2021-05-30T10:38:20.312" v="735" actId="165"/>
          <ac:spMkLst>
            <pc:docMk/>
            <pc:sldMk cId="3013069878" sldId="1834"/>
            <ac:spMk id="58" creationId="{9098CF0A-A2F1-4790-B1FD-F0A8B801FECF}"/>
          </ac:spMkLst>
        </pc:spChg>
        <pc:spChg chg="mod topLvl">
          <ac:chgData name="Eldert Grootenboer" userId="3fe8758b2c2b58d2" providerId="LiveId" clId="{05357072-DB9E-4F51-958D-1AC1952FB81B}" dt="2021-05-30T10:38:20.312" v="735" actId="165"/>
          <ac:spMkLst>
            <pc:docMk/>
            <pc:sldMk cId="3013069878" sldId="1834"/>
            <ac:spMk id="59" creationId="{0B5F0959-4504-42FD-8F68-959874CAB87F}"/>
          </ac:spMkLst>
        </pc:spChg>
        <pc:spChg chg="mod topLvl">
          <ac:chgData name="Eldert Grootenboer" userId="3fe8758b2c2b58d2" providerId="LiveId" clId="{05357072-DB9E-4F51-958D-1AC1952FB81B}" dt="2021-05-30T10:38:20.312" v="735" actId="165"/>
          <ac:spMkLst>
            <pc:docMk/>
            <pc:sldMk cId="3013069878" sldId="1834"/>
            <ac:spMk id="60" creationId="{607F8B06-C6C4-4C2C-BF01-B559B481DC5B}"/>
          </ac:spMkLst>
        </pc:spChg>
        <pc:spChg chg="mod topLvl">
          <ac:chgData name="Eldert Grootenboer" userId="3fe8758b2c2b58d2" providerId="LiveId" clId="{05357072-DB9E-4F51-958D-1AC1952FB81B}" dt="2021-05-30T10:38:20.312" v="735" actId="165"/>
          <ac:spMkLst>
            <pc:docMk/>
            <pc:sldMk cId="3013069878" sldId="1834"/>
            <ac:spMk id="61" creationId="{6AFCF91A-BD92-4EB8-B8E3-5D4504B2DBEE}"/>
          </ac:spMkLst>
        </pc:spChg>
        <pc:spChg chg="mod topLvl">
          <ac:chgData name="Eldert Grootenboer" userId="3fe8758b2c2b58d2" providerId="LiveId" clId="{05357072-DB9E-4F51-958D-1AC1952FB81B}" dt="2021-05-30T10:38:20.312" v="735" actId="165"/>
          <ac:spMkLst>
            <pc:docMk/>
            <pc:sldMk cId="3013069878" sldId="1834"/>
            <ac:spMk id="62" creationId="{63CEB310-2FD7-4E01-8654-264901320A5B}"/>
          </ac:spMkLst>
        </pc:spChg>
        <pc:spChg chg="mod topLvl">
          <ac:chgData name="Eldert Grootenboer" userId="3fe8758b2c2b58d2" providerId="LiveId" clId="{05357072-DB9E-4F51-958D-1AC1952FB81B}" dt="2021-05-30T10:38:20.312" v="735" actId="165"/>
          <ac:spMkLst>
            <pc:docMk/>
            <pc:sldMk cId="3013069878" sldId="1834"/>
            <ac:spMk id="63" creationId="{54CD7E43-3AB1-46D8-9ABF-CFFE30C13DFB}"/>
          </ac:spMkLst>
        </pc:spChg>
        <pc:spChg chg="mod topLvl">
          <ac:chgData name="Eldert Grootenboer" userId="3fe8758b2c2b58d2" providerId="LiveId" clId="{05357072-DB9E-4F51-958D-1AC1952FB81B}" dt="2021-05-30T10:38:20.312" v="735" actId="165"/>
          <ac:spMkLst>
            <pc:docMk/>
            <pc:sldMk cId="3013069878" sldId="1834"/>
            <ac:spMk id="64" creationId="{DEA87B23-DBDC-43EB-A5F0-E4464EFABEEE}"/>
          </ac:spMkLst>
        </pc:spChg>
        <pc:spChg chg="mod topLvl">
          <ac:chgData name="Eldert Grootenboer" userId="3fe8758b2c2b58d2" providerId="LiveId" clId="{05357072-DB9E-4F51-958D-1AC1952FB81B}" dt="2021-05-30T10:38:20.312" v="735" actId="165"/>
          <ac:spMkLst>
            <pc:docMk/>
            <pc:sldMk cId="3013069878" sldId="1834"/>
            <ac:spMk id="65" creationId="{4C6EDED0-8E49-4188-A4DB-B1F02E924B56}"/>
          </ac:spMkLst>
        </pc:spChg>
        <pc:spChg chg="mod topLvl">
          <ac:chgData name="Eldert Grootenboer" userId="3fe8758b2c2b58d2" providerId="LiveId" clId="{05357072-DB9E-4F51-958D-1AC1952FB81B}" dt="2021-05-30T10:38:20.312" v="735" actId="165"/>
          <ac:spMkLst>
            <pc:docMk/>
            <pc:sldMk cId="3013069878" sldId="1834"/>
            <ac:spMk id="66" creationId="{E83FBF47-E130-4F34-BCFE-2B8E0DB7AA4A}"/>
          </ac:spMkLst>
        </pc:spChg>
        <pc:spChg chg="mod topLvl">
          <ac:chgData name="Eldert Grootenboer" userId="3fe8758b2c2b58d2" providerId="LiveId" clId="{05357072-DB9E-4F51-958D-1AC1952FB81B}" dt="2021-05-30T10:38:20.312" v="735" actId="165"/>
          <ac:spMkLst>
            <pc:docMk/>
            <pc:sldMk cId="3013069878" sldId="1834"/>
            <ac:spMk id="67" creationId="{E840A5F4-A8FA-4AE5-BBAF-8CCD298A5B1A}"/>
          </ac:spMkLst>
        </pc:spChg>
        <pc:spChg chg="mod topLvl">
          <ac:chgData name="Eldert Grootenboer" userId="3fe8758b2c2b58d2" providerId="LiveId" clId="{05357072-DB9E-4F51-958D-1AC1952FB81B}" dt="2021-05-30T10:38:20.312" v="735" actId="165"/>
          <ac:spMkLst>
            <pc:docMk/>
            <pc:sldMk cId="3013069878" sldId="1834"/>
            <ac:spMk id="68" creationId="{DB380519-EF4F-4BA4-8FD0-C3AAC4D2E23C}"/>
          </ac:spMkLst>
        </pc:spChg>
        <pc:spChg chg="mod topLvl">
          <ac:chgData name="Eldert Grootenboer" userId="3fe8758b2c2b58d2" providerId="LiveId" clId="{05357072-DB9E-4F51-958D-1AC1952FB81B}" dt="2021-05-30T10:38:20.312" v="735" actId="165"/>
          <ac:spMkLst>
            <pc:docMk/>
            <pc:sldMk cId="3013069878" sldId="1834"/>
            <ac:spMk id="69" creationId="{CA6BEB1C-E665-43D1-8F53-7EBE131C1CFF}"/>
          </ac:spMkLst>
        </pc:spChg>
        <pc:spChg chg="mod topLvl">
          <ac:chgData name="Eldert Grootenboer" userId="3fe8758b2c2b58d2" providerId="LiveId" clId="{05357072-DB9E-4F51-958D-1AC1952FB81B}" dt="2021-05-30T10:38:20.312" v="735" actId="165"/>
          <ac:spMkLst>
            <pc:docMk/>
            <pc:sldMk cId="3013069878" sldId="1834"/>
            <ac:spMk id="70" creationId="{B9A66CDF-8BB3-4272-9BFA-CF8C0C81CE2E}"/>
          </ac:spMkLst>
        </pc:spChg>
        <pc:spChg chg="mod topLvl">
          <ac:chgData name="Eldert Grootenboer" userId="3fe8758b2c2b58d2" providerId="LiveId" clId="{05357072-DB9E-4F51-958D-1AC1952FB81B}" dt="2021-05-30T10:38:20.312" v="735" actId="165"/>
          <ac:spMkLst>
            <pc:docMk/>
            <pc:sldMk cId="3013069878" sldId="1834"/>
            <ac:spMk id="71" creationId="{3C39FDC8-408E-44F8-A842-9C83854869C0}"/>
          </ac:spMkLst>
        </pc:spChg>
        <pc:spChg chg="mod">
          <ac:chgData name="Eldert Grootenboer" userId="3fe8758b2c2b58d2" providerId="LiveId" clId="{05357072-DB9E-4F51-958D-1AC1952FB81B}" dt="2021-05-30T10:38:20.312" v="735" actId="165"/>
          <ac:spMkLst>
            <pc:docMk/>
            <pc:sldMk cId="3013069878" sldId="1834"/>
            <ac:spMk id="72" creationId="{AD324D93-865E-451B-8A81-2794D510AAF4}"/>
          </ac:spMkLst>
        </pc:spChg>
        <pc:spChg chg="mod">
          <ac:chgData name="Eldert Grootenboer" userId="3fe8758b2c2b58d2" providerId="LiveId" clId="{05357072-DB9E-4F51-958D-1AC1952FB81B}" dt="2021-05-30T10:38:20.312" v="735" actId="165"/>
          <ac:spMkLst>
            <pc:docMk/>
            <pc:sldMk cId="3013069878" sldId="1834"/>
            <ac:spMk id="73" creationId="{AF6CD1CE-6DB5-4DC8-B1B4-C30A2A47EFC7}"/>
          </ac:spMkLst>
        </pc:spChg>
        <pc:spChg chg="mod">
          <ac:chgData name="Eldert Grootenboer" userId="3fe8758b2c2b58d2" providerId="LiveId" clId="{05357072-DB9E-4F51-958D-1AC1952FB81B}" dt="2021-05-30T10:38:20.312" v="735" actId="165"/>
          <ac:spMkLst>
            <pc:docMk/>
            <pc:sldMk cId="3013069878" sldId="1834"/>
            <ac:spMk id="74" creationId="{2736C3E6-8B56-489F-83AD-9126D795E520}"/>
          </ac:spMkLst>
        </pc:spChg>
        <pc:spChg chg="mod">
          <ac:chgData name="Eldert Grootenboer" userId="3fe8758b2c2b58d2" providerId="LiveId" clId="{05357072-DB9E-4F51-958D-1AC1952FB81B}" dt="2021-05-30T10:38:20.312" v="735" actId="165"/>
          <ac:spMkLst>
            <pc:docMk/>
            <pc:sldMk cId="3013069878" sldId="1834"/>
            <ac:spMk id="75" creationId="{5C6BCAE3-135D-45A7-9533-779BDBBB048C}"/>
          </ac:spMkLst>
        </pc:spChg>
        <pc:spChg chg="mod">
          <ac:chgData name="Eldert Grootenboer" userId="3fe8758b2c2b58d2" providerId="LiveId" clId="{05357072-DB9E-4F51-958D-1AC1952FB81B}" dt="2021-05-30T10:38:20.312" v="735" actId="165"/>
          <ac:spMkLst>
            <pc:docMk/>
            <pc:sldMk cId="3013069878" sldId="1834"/>
            <ac:spMk id="76" creationId="{C25AD550-9795-480F-82F1-3DC27C230DF4}"/>
          </ac:spMkLst>
        </pc:spChg>
        <pc:spChg chg="mod">
          <ac:chgData name="Eldert Grootenboer" userId="3fe8758b2c2b58d2" providerId="LiveId" clId="{05357072-DB9E-4F51-958D-1AC1952FB81B}" dt="2021-05-30T10:38:20.312" v="735" actId="165"/>
          <ac:spMkLst>
            <pc:docMk/>
            <pc:sldMk cId="3013069878" sldId="1834"/>
            <ac:spMk id="77" creationId="{EF140CB6-A844-4804-B33A-37950D0FFAEF}"/>
          </ac:spMkLst>
        </pc:spChg>
        <pc:spChg chg="mod">
          <ac:chgData name="Eldert Grootenboer" userId="3fe8758b2c2b58d2" providerId="LiveId" clId="{05357072-DB9E-4F51-958D-1AC1952FB81B}" dt="2021-05-30T10:38:20.312" v="735" actId="165"/>
          <ac:spMkLst>
            <pc:docMk/>
            <pc:sldMk cId="3013069878" sldId="1834"/>
            <ac:spMk id="78" creationId="{02A712F2-EE8C-4E34-9E63-61BAB32ECD28}"/>
          </ac:spMkLst>
        </pc:spChg>
        <pc:spChg chg="mod">
          <ac:chgData name="Eldert Grootenboer" userId="3fe8758b2c2b58d2" providerId="LiveId" clId="{05357072-DB9E-4F51-958D-1AC1952FB81B}" dt="2021-05-30T10:38:20.312" v="735" actId="165"/>
          <ac:spMkLst>
            <pc:docMk/>
            <pc:sldMk cId="3013069878" sldId="1834"/>
            <ac:spMk id="79" creationId="{BA492E85-543A-42E3-B306-43C008A9B662}"/>
          </ac:spMkLst>
        </pc:spChg>
        <pc:spChg chg="mod">
          <ac:chgData name="Eldert Grootenboer" userId="3fe8758b2c2b58d2" providerId="LiveId" clId="{05357072-DB9E-4F51-958D-1AC1952FB81B}" dt="2021-05-30T10:38:20.312" v="735" actId="165"/>
          <ac:spMkLst>
            <pc:docMk/>
            <pc:sldMk cId="3013069878" sldId="1834"/>
            <ac:spMk id="80" creationId="{32938CA7-41D4-444D-BFDD-EC447FB161C9}"/>
          </ac:spMkLst>
        </pc:spChg>
        <pc:spChg chg="mod">
          <ac:chgData name="Eldert Grootenboer" userId="3fe8758b2c2b58d2" providerId="LiveId" clId="{05357072-DB9E-4F51-958D-1AC1952FB81B}" dt="2021-05-30T10:38:20.312" v="735" actId="165"/>
          <ac:spMkLst>
            <pc:docMk/>
            <pc:sldMk cId="3013069878" sldId="1834"/>
            <ac:spMk id="81" creationId="{4BBC0D42-813B-4D05-B356-EAEE98E5CD12}"/>
          </ac:spMkLst>
        </pc:spChg>
        <pc:spChg chg="mod">
          <ac:chgData name="Eldert Grootenboer" userId="3fe8758b2c2b58d2" providerId="LiveId" clId="{05357072-DB9E-4F51-958D-1AC1952FB81B}" dt="2021-05-30T10:38:20.312" v="735" actId="165"/>
          <ac:spMkLst>
            <pc:docMk/>
            <pc:sldMk cId="3013069878" sldId="1834"/>
            <ac:spMk id="82" creationId="{D49FD14D-0C83-454F-A12D-810D33AD78AA}"/>
          </ac:spMkLst>
        </pc:spChg>
        <pc:spChg chg="mod">
          <ac:chgData name="Eldert Grootenboer" userId="3fe8758b2c2b58d2" providerId="LiveId" clId="{05357072-DB9E-4F51-958D-1AC1952FB81B}" dt="2021-05-30T10:38:20.312" v="735" actId="165"/>
          <ac:spMkLst>
            <pc:docMk/>
            <pc:sldMk cId="3013069878" sldId="1834"/>
            <ac:spMk id="83" creationId="{5F122944-6DE7-4FD5-ACC7-0AE592901354}"/>
          </ac:spMkLst>
        </pc:spChg>
        <pc:spChg chg="mod">
          <ac:chgData name="Eldert Grootenboer" userId="3fe8758b2c2b58d2" providerId="LiveId" clId="{05357072-DB9E-4F51-958D-1AC1952FB81B}" dt="2021-05-30T10:38:20.312" v="735" actId="165"/>
          <ac:spMkLst>
            <pc:docMk/>
            <pc:sldMk cId="3013069878" sldId="1834"/>
            <ac:spMk id="84" creationId="{FAA6D36C-CB47-464E-94FE-24186202F41F}"/>
          </ac:spMkLst>
        </pc:spChg>
        <pc:spChg chg="mod">
          <ac:chgData name="Eldert Grootenboer" userId="3fe8758b2c2b58d2" providerId="LiveId" clId="{05357072-DB9E-4F51-958D-1AC1952FB81B}" dt="2021-05-30T10:38:20.312" v="735" actId="165"/>
          <ac:spMkLst>
            <pc:docMk/>
            <pc:sldMk cId="3013069878" sldId="1834"/>
            <ac:spMk id="85" creationId="{5A6AE7AB-7278-440C-9BC0-39F9B41C1C7D}"/>
          </ac:spMkLst>
        </pc:spChg>
        <pc:spChg chg="mod">
          <ac:chgData name="Eldert Grootenboer" userId="3fe8758b2c2b58d2" providerId="LiveId" clId="{05357072-DB9E-4F51-958D-1AC1952FB81B}" dt="2021-05-30T10:38:20.312" v="735" actId="165"/>
          <ac:spMkLst>
            <pc:docMk/>
            <pc:sldMk cId="3013069878" sldId="1834"/>
            <ac:spMk id="86" creationId="{234F1870-0C0D-4976-B13C-1AC9FFA4B78D}"/>
          </ac:spMkLst>
        </pc:spChg>
        <pc:spChg chg="mod">
          <ac:chgData name="Eldert Grootenboer" userId="3fe8758b2c2b58d2" providerId="LiveId" clId="{05357072-DB9E-4F51-958D-1AC1952FB81B}" dt="2021-05-30T10:38:20.312" v="735" actId="165"/>
          <ac:spMkLst>
            <pc:docMk/>
            <pc:sldMk cId="3013069878" sldId="1834"/>
            <ac:spMk id="87" creationId="{BDE5E1A5-4B08-4862-829C-2A12DA76A5B4}"/>
          </ac:spMkLst>
        </pc:spChg>
        <pc:spChg chg="mod">
          <ac:chgData name="Eldert Grootenboer" userId="3fe8758b2c2b58d2" providerId="LiveId" clId="{05357072-DB9E-4F51-958D-1AC1952FB81B}" dt="2021-05-30T10:38:20.312" v="735" actId="165"/>
          <ac:spMkLst>
            <pc:docMk/>
            <pc:sldMk cId="3013069878" sldId="1834"/>
            <ac:spMk id="88" creationId="{7ECE6840-5620-4EBE-89F1-0450A9CE35C6}"/>
          </ac:spMkLst>
        </pc:spChg>
        <pc:spChg chg="mod">
          <ac:chgData name="Eldert Grootenboer" userId="3fe8758b2c2b58d2" providerId="LiveId" clId="{05357072-DB9E-4F51-958D-1AC1952FB81B}" dt="2021-05-30T10:38:20.312" v="735" actId="165"/>
          <ac:spMkLst>
            <pc:docMk/>
            <pc:sldMk cId="3013069878" sldId="1834"/>
            <ac:spMk id="89" creationId="{4B6ABE6E-8B49-4388-8716-788107E2FAAA}"/>
          </ac:spMkLst>
        </pc:spChg>
        <pc:spChg chg="mod">
          <ac:chgData name="Eldert Grootenboer" userId="3fe8758b2c2b58d2" providerId="LiveId" clId="{05357072-DB9E-4F51-958D-1AC1952FB81B}" dt="2021-05-30T10:38:20.312" v="735" actId="165"/>
          <ac:spMkLst>
            <pc:docMk/>
            <pc:sldMk cId="3013069878" sldId="1834"/>
            <ac:spMk id="90" creationId="{EA61AE71-557B-43FF-83CD-06F22102CE10}"/>
          </ac:spMkLst>
        </pc:spChg>
        <pc:spChg chg="mod">
          <ac:chgData name="Eldert Grootenboer" userId="3fe8758b2c2b58d2" providerId="LiveId" clId="{05357072-DB9E-4F51-958D-1AC1952FB81B}" dt="2021-05-30T10:38:20.312" v="735" actId="165"/>
          <ac:spMkLst>
            <pc:docMk/>
            <pc:sldMk cId="3013069878" sldId="1834"/>
            <ac:spMk id="91" creationId="{71F53EB8-FB7A-4016-AA99-E6C52B16D167}"/>
          </ac:spMkLst>
        </pc:spChg>
        <pc:spChg chg="mod">
          <ac:chgData name="Eldert Grootenboer" userId="3fe8758b2c2b58d2" providerId="LiveId" clId="{05357072-DB9E-4F51-958D-1AC1952FB81B}" dt="2021-05-30T10:38:20.312" v="735" actId="165"/>
          <ac:spMkLst>
            <pc:docMk/>
            <pc:sldMk cId="3013069878" sldId="1834"/>
            <ac:spMk id="92" creationId="{9A8DAFD1-D59B-451C-8CEC-BC040ECD1881}"/>
          </ac:spMkLst>
        </pc:spChg>
        <pc:spChg chg="mod">
          <ac:chgData name="Eldert Grootenboer" userId="3fe8758b2c2b58d2" providerId="LiveId" clId="{05357072-DB9E-4F51-958D-1AC1952FB81B}" dt="2021-05-30T10:38:20.312" v="735" actId="165"/>
          <ac:spMkLst>
            <pc:docMk/>
            <pc:sldMk cId="3013069878" sldId="1834"/>
            <ac:spMk id="93" creationId="{33DA5A61-177E-4095-9693-9FAB3D4C7C28}"/>
          </ac:spMkLst>
        </pc:spChg>
        <pc:spChg chg="mod">
          <ac:chgData name="Eldert Grootenboer" userId="3fe8758b2c2b58d2" providerId="LiveId" clId="{05357072-DB9E-4F51-958D-1AC1952FB81B}" dt="2021-05-30T10:38:20.312" v="735" actId="165"/>
          <ac:spMkLst>
            <pc:docMk/>
            <pc:sldMk cId="3013069878" sldId="1834"/>
            <ac:spMk id="94" creationId="{2EFB41C9-FC50-4218-B71C-6A07FAC5E858}"/>
          </ac:spMkLst>
        </pc:spChg>
        <pc:spChg chg="mod">
          <ac:chgData name="Eldert Grootenboer" userId="3fe8758b2c2b58d2" providerId="LiveId" clId="{05357072-DB9E-4F51-958D-1AC1952FB81B}" dt="2021-05-30T10:38:20.312" v="735" actId="165"/>
          <ac:spMkLst>
            <pc:docMk/>
            <pc:sldMk cId="3013069878" sldId="1834"/>
            <ac:spMk id="95" creationId="{781B38D6-B626-444C-B06F-10AEB972009F}"/>
          </ac:spMkLst>
        </pc:spChg>
        <pc:spChg chg="mod">
          <ac:chgData name="Eldert Grootenboer" userId="3fe8758b2c2b58d2" providerId="LiveId" clId="{05357072-DB9E-4F51-958D-1AC1952FB81B}" dt="2021-05-30T10:38:20.312" v="735" actId="165"/>
          <ac:spMkLst>
            <pc:docMk/>
            <pc:sldMk cId="3013069878" sldId="1834"/>
            <ac:spMk id="96" creationId="{CE0D3224-F70A-43C4-9DD8-5DDA82308126}"/>
          </ac:spMkLst>
        </pc:spChg>
        <pc:spChg chg="mod">
          <ac:chgData name="Eldert Grootenboer" userId="3fe8758b2c2b58d2" providerId="LiveId" clId="{05357072-DB9E-4F51-958D-1AC1952FB81B}" dt="2021-05-30T10:38:20.312" v="735" actId="165"/>
          <ac:spMkLst>
            <pc:docMk/>
            <pc:sldMk cId="3013069878" sldId="1834"/>
            <ac:spMk id="97" creationId="{1C1C154F-511F-492E-B140-CCC1DD2F7806}"/>
          </ac:spMkLst>
        </pc:spChg>
        <pc:spChg chg="mod">
          <ac:chgData name="Eldert Grootenboer" userId="3fe8758b2c2b58d2" providerId="LiveId" clId="{05357072-DB9E-4F51-958D-1AC1952FB81B}" dt="2021-05-30T10:38:20.312" v="735" actId="165"/>
          <ac:spMkLst>
            <pc:docMk/>
            <pc:sldMk cId="3013069878" sldId="1834"/>
            <ac:spMk id="98" creationId="{62A67F5F-1EFA-407C-9584-61FCDE968B92}"/>
          </ac:spMkLst>
        </pc:spChg>
        <pc:spChg chg="mod">
          <ac:chgData name="Eldert Grootenboer" userId="3fe8758b2c2b58d2" providerId="LiveId" clId="{05357072-DB9E-4F51-958D-1AC1952FB81B}" dt="2021-05-30T10:38:20.312" v="735" actId="165"/>
          <ac:spMkLst>
            <pc:docMk/>
            <pc:sldMk cId="3013069878" sldId="1834"/>
            <ac:spMk id="99" creationId="{03C7EE8B-790D-4E61-BE78-F3CFE7C11AFF}"/>
          </ac:spMkLst>
        </pc:spChg>
        <pc:spChg chg="mod">
          <ac:chgData name="Eldert Grootenboer" userId="3fe8758b2c2b58d2" providerId="LiveId" clId="{05357072-DB9E-4F51-958D-1AC1952FB81B}" dt="2021-05-30T10:38:20.312" v="735" actId="165"/>
          <ac:spMkLst>
            <pc:docMk/>
            <pc:sldMk cId="3013069878" sldId="1834"/>
            <ac:spMk id="100" creationId="{FCA75D54-4AA9-4A24-B9A9-502FF4206EAA}"/>
          </ac:spMkLst>
        </pc:spChg>
        <pc:spChg chg="mod">
          <ac:chgData name="Eldert Grootenboer" userId="3fe8758b2c2b58d2" providerId="LiveId" clId="{05357072-DB9E-4F51-958D-1AC1952FB81B}" dt="2021-05-30T10:38:20.312" v="735" actId="165"/>
          <ac:spMkLst>
            <pc:docMk/>
            <pc:sldMk cId="3013069878" sldId="1834"/>
            <ac:spMk id="101" creationId="{C1677F9C-80A4-415F-AE8A-C52F2D6C3F0C}"/>
          </ac:spMkLst>
        </pc:spChg>
        <pc:spChg chg="mod">
          <ac:chgData name="Eldert Grootenboer" userId="3fe8758b2c2b58d2" providerId="LiveId" clId="{05357072-DB9E-4F51-958D-1AC1952FB81B}" dt="2021-05-30T10:38:20.312" v="735" actId="165"/>
          <ac:spMkLst>
            <pc:docMk/>
            <pc:sldMk cId="3013069878" sldId="1834"/>
            <ac:spMk id="102" creationId="{59C6FD8E-1E6D-43F3-B5E0-470D838FA01C}"/>
          </ac:spMkLst>
        </pc:spChg>
        <pc:spChg chg="mod">
          <ac:chgData name="Eldert Grootenboer" userId="3fe8758b2c2b58d2" providerId="LiveId" clId="{05357072-DB9E-4F51-958D-1AC1952FB81B}" dt="2021-05-30T10:38:20.312" v="735" actId="165"/>
          <ac:spMkLst>
            <pc:docMk/>
            <pc:sldMk cId="3013069878" sldId="1834"/>
            <ac:spMk id="103" creationId="{8410B26C-CEE8-4CF5-8170-D8971F428342}"/>
          </ac:spMkLst>
        </pc:spChg>
        <pc:spChg chg="mod">
          <ac:chgData name="Eldert Grootenboer" userId="3fe8758b2c2b58d2" providerId="LiveId" clId="{05357072-DB9E-4F51-958D-1AC1952FB81B}" dt="2021-05-30T10:38:20.312" v="735" actId="165"/>
          <ac:spMkLst>
            <pc:docMk/>
            <pc:sldMk cId="3013069878" sldId="1834"/>
            <ac:spMk id="104" creationId="{8010C0D7-942C-4787-BE80-0E45B315A287}"/>
          </ac:spMkLst>
        </pc:spChg>
        <pc:spChg chg="mod">
          <ac:chgData name="Eldert Grootenboer" userId="3fe8758b2c2b58d2" providerId="LiveId" clId="{05357072-DB9E-4F51-958D-1AC1952FB81B}" dt="2021-05-30T10:38:20.312" v="735" actId="165"/>
          <ac:spMkLst>
            <pc:docMk/>
            <pc:sldMk cId="3013069878" sldId="1834"/>
            <ac:spMk id="105" creationId="{48A68FF6-37E0-4D7F-9D4F-4A788E7E7D1D}"/>
          </ac:spMkLst>
        </pc:spChg>
        <pc:spChg chg="mod">
          <ac:chgData name="Eldert Grootenboer" userId="3fe8758b2c2b58d2" providerId="LiveId" clId="{05357072-DB9E-4F51-958D-1AC1952FB81B}" dt="2021-05-30T10:38:20.312" v="735" actId="165"/>
          <ac:spMkLst>
            <pc:docMk/>
            <pc:sldMk cId="3013069878" sldId="1834"/>
            <ac:spMk id="106" creationId="{69583B47-5C73-4AFE-AFA5-8B2D504DF2F9}"/>
          </ac:spMkLst>
        </pc:spChg>
        <pc:spChg chg="mod">
          <ac:chgData name="Eldert Grootenboer" userId="3fe8758b2c2b58d2" providerId="LiveId" clId="{05357072-DB9E-4F51-958D-1AC1952FB81B}" dt="2021-05-30T10:38:20.312" v="735" actId="165"/>
          <ac:spMkLst>
            <pc:docMk/>
            <pc:sldMk cId="3013069878" sldId="1834"/>
            <ac:spMk id="107" creationId="{8882EDFE-BE21-496F-8999-2AF1F223D36C}"/>
          </ac:spMkLst>
        </pc:spChg>
        <pc:spChg chg="mod">
          <ac:chgData name="Eldert Grootenboer" userId="3fe8758b2c2b58d2" providerId="LiveId" clId="{05357072-DB9E-4F51-958D-1AC1952FB81B}" dt="2021-05-30T10:38:20.312" v="735" actId="165"/>
          <ac:spMkLst>
            <pc:docMk/>
            <pc:sldMk cId="3013069878" sldId="1834"/>
            <ac:spMk id="108" creationId="{C96D36DC-D82F-4887-B93E-06BA941EF06D}"/>
          </ac:spMkLst>
        </pc:spChg>
        <pc:spChg chg="mod">
          <ac:chgData name="Eldert Grootenboer" userId="3fe8758b2c2b58d2" providerId="LiveId" clId="{05357072-DB9E-4F51-958D-1AC1952FB81B}" dt="2021-05-30T10:38:20.312" v="735" actId="165"/>
          <ac:spMkLst>
            <pc:docMk/>
            <pc:sldMk cId="3013069878" sldId="1834"/>
            <ac:spMk id="109" creationId="{A93E2179-46BE-4EF3-8EA9-87C076E922C3}"/>
          </ac:spMkLst>
        </pc:spChg>
        <pc:spChg chg="mod">
          <ac:chgData name="Eldert Grootenboer" userId="3fe8758b2c2b58d2" providerId="LiveId" clId="{05357072-DB9E-4F51-958D-1AC1952FB81B}" dt="2021-05-30T10:38:20.312" v="735" actId="165"/>
          <ac:spMkLst>
            <pc:docMk/>
            <pc:sldMk cId="3013069878" sldId="1834"/>
            <ac:spMk id="110" creationId="{3F768EBC-DFB3-4821-BBB1-D12807D5DB34}"/>
          </ac:spMkLst>
        </pc:spChg>
        <pc:spChg chg="mod">
          <ac:chgData name="Eldert Grootenboer" userId="3fe8758b2c2b58d2" providerId="LiveId" clId="{05357072-DB9E-4F51-958D-1AC1952FB81B}" dt="2021-05-30T10:38:20.312" v="735" actId="165"/>
          <ac:spMkLst>
            <pc:docMk/>
            <pc:sldMk cId="3013069878" sldId="1834"/>
            <ac:spMk id="111" creationId="{6A775C62-33D5-4F3C-A700-D5D8F23E039F}"/>
          </ac:spMkLst>
        </pc:spChg>
        <pc:spChg chg="mod">
          <ac:chgData name="Eldert Grootenboer" userId="3fe8758b2c2b58d2" providerId="LiveId" clId="{05357072-DB9E-4F51-958D-1AC1952FB81B}" dt="2021-05-30T10:38:20.312" v="735" actId="165"/>
          <ac:spMkLst>
            <pc:docMk/>
            <pc:sldMk cId="3013069878" sldId="1834"/>
            <ac:spMk id="112" creationId="{9E220993-56A7-4C5D-9ADD-75911680D841}"/>
          </ac:spMkLst>
        </pc:spChg>
        <pc:spChg chg="mod">
          <ac:chgData name="Eldert Grootenboer" userId="3fe8758b2c2b58d2" providerId="LiveId" clId="{05357072-DB9E-4F51-958D-1AC1952FB81B}" dt="2021-05-30T10:38:20.312" v="735" actId="165"/>
          <ac:spMkLst>
            <pc:docMk/>
            <pc:sldMk cId="3013069878" sldId="1834"/>
            <ac:spMk id="113" creationId="{EB143C7D-6BA1-4C15-B41C-FEA0894F7BEB}"/>
          </ac:spMkLst>
        </pc:spChg>
        <pc:spChg chg="mod">
          <ac:chgData name="Eldert Grootenboer" userId="3fe8758b2c2b58d2" providerId="LiveId" clId="{05357072-DB9E-4F51-958D-1AC1952FB81B}" dt="2021-05-30T10:38:20.312" v="735" actId="165"/>
          <ac:spMkLst>
            <pc:docMk/>
            <pc:sldMk cId="3013069878" sldId="1834"/>
            <ac:spMk id="114" creationId="{F3A934D9-41BA-404D-BB83-11C0546A29C4}"/>
          </ac:spMkLst>
        </pc:spChg>
        <pc:spChg chg="mod">
          <ac:chgData name="Eldert Grootenboer" userId="3fe8758b2c2b58d2" providerId="LiveId" clId="{05357072-DB9E-4F51-958D-1AC1952FB81B}" dt="2021-05-30T10:38:20.312" v="735" actId="165"/>
          <ac:spMkLst>
            <pc:docMk/>
            <pc:sldMk cId="3013069878" sldId="1834"/>
            <ac:spMk id="115" creationId="{DFAF4CC2-A351-4F89-A781-F185853B640E}"/>
          </ac:spMkLst>
        </pc:spChg>
        <pc:spChg chg="mod">
          <ac:chgData name="Eldert Grootenboer" userId="3fe8758b2c2b58d2" providerId="LiveId" clId="{05357072-DB9E-4F51-958D-1AC1952FB81B}" dt="2021-05-30T10:38:20.312" v="735" actId="165"/>
          <ac:spMkLst>
            <pc:docMk/>
            <pc:sldMk cId="3013069878" sldId="1834"/>
            <ac:spMk id="116" creationId="{6E9CD4C2-7484-42E1-9114-00949AE134DE}"/>
          </ac:spMkLst>
        </pc:spChg>
        <pc:spChg chg="mod">
          <ac:chgData name="Eldert Grootenboer" userId="3fe8758b2c2b58d2" providerId="LiveId" clId="{05357072-DB9E-4F51-958D-1AC1952FB81B}" dt="2021-05-30T10:38:20.312" v="735" actId="165"/>
          <ac:spMkLst>
            <pc:docMk/>
            <pc:sldMk cId="3013069878" sldId="1834"/>
            <ac:spMk id="117" creationId="{B17D63EA-9356-43B3-A90B-6512EE9486D2}"/>
          </ac:spMkLst>
        </pc:spChg>
        <pc:spChg chg="mod">
          <ac:chgData name="Eldert Grootenboer" userId="3fe8758b2c2b58d2" providerId="LiveId" clId="{05357072-DB9E-4F51-958D-1AC1952FB81B}" dt="2021-05-30T10:38:20.312" v="735" actId="165"/>
          <ac:spMkLst>
            <pc:docMk/>
            <pc:sldMk cId="3013069878" sldId="1834"/>
            <ac:spMk id="118" creationId="{DBEE6EAC-4EC7-4A9B-9B8C-5BFDCAB5E37D}"/>
          </ac:spMkLst>
        </pc:spChg>
        <pc:spChg chg="mod">
          <ac:chgData name="Eldert Grootenboer" userId="3fe8758b2c2b58d2" providerId="LiveId" clId="{05357072-DB9E-4F51-958D-1AC1952FB81B}" dt="2021-05-30T10:38:20.312" v="735" actId="165"/>
          <ac:spMkLst>
            <pc:docMk/>
            <pc:sldMk cId="3013069878" sldId="1834"/>
            <ac:spMk id="119" creationId="{E8846E6A-D564-4027-A199-BB53FFF00E53}"/>
          </ac:spMkLst>
        </pc:spChg>
        <pc:spChg chg="mod">
          <ac:chgData name="Eldert Grootenboer" userId="3fe8758b2c2b58d2" providerId="LiveId" clId="{05357072-DB9E-4F51-958D-1AC1952FB81B}" dt="2021-05-30T10:38:20.312" v="735" actId="165"/>
          <ac:spMkLst>
            <pc:docMk/>
            <pc:sldMk cId="3013069878" sldId="1834"/>
            <ac:spMk id="120" creationId="{C078B2CD-7D4C-4DFB-B000-1F7E901A7737}"/>
          </ac:spMkLst>
        </pc:spChg>
        <pc:spChg chg="mod">
          <ac:chgData name="Eldert Grootenboer" userId="3fe8758b2c2b58d2" providerId="LiveId" clId="{05357072-DB9E-4F51-958D-1AC1952FB81B}" dt="2021-05-30T10:38:20.312" v="735" actId="165"/>
          <ac:spMkLst>
            <pc:docMk/>
            <pc:sldMk cId="3013069878" sldId="1834"/>
            <ac:spMk id="121" creationId="{7748FC49-12F1-4DC1-857C-6DBEDBB07168}"/>
          </ac:spMkLst>
        </pc:spChg>
        <pc:spChg chg="mod">
          <ac:chgData name="Eldert Grootenboer" userId="3fe8758b2c2b58d2" providerId="LiveId" clId="{05357072-DB9E-4F51-958D-1AC1952FB81B}" dt="2021-05-30T10:38:20.312" v="735" actId="165"/>
          <ac:spMkLst>
            <pc:docMk/>
            <pc:sldMk cId="3013069878" sldId="1834"/>
            <ac:spMk id="122" creationId="{D798020C-477E-4B87-BB81-61D05F648F02}"/>
          </ac:spMkLst>
        </pc:spChg>
        <pc:spChg chg="mod">
          <ac:chgData name="Eldert Grootenboer" userId="3fe8758b2c2b58d2" providerId="LiveId" clId="{05357072-DB9E-4F51-958D-1AC1952FB81B}" dt="2021-05-30T10:38:20.312" v="735" actId="165"/>
          <ac:spMkLst>
            <pc:docMk/>
            <pc:sldMk cId="3013069878" sldId="1834"/>
            <ac:spMk id="123" creationId="{DAB772B7-07FE-4CF6-940D-BDC6A0515708}"/>
          </ac:spMkLst>
        </pc:spChg>
        <pc:spChg chg="mod">
          <ac:chgData name="Eldert Grootenboer" userId="3fe8758b2c2b58d2" providerId="LiveId" clId="{05357072-DB9E-4F51-958D-1AC1952FB81B}" dt="2021-05-30T10:38:20.312" v="735" actId="165"/>
          <ac:spMkLst>
            <pc:docMk/>
            <pc:sldMk cId="3013069878" sldId="1834"/>
            <ac:spMk id="124" creationId="{6C739518-029B-44E3-A92D-9A220D81CC3A}"/>
          </ac:spMkLst>
        </pc:spChg>
        <pc:spChg chg="mod">
          <ac:chgData name="Eldert Grootenboer" userId="3fe8758b2c2b58d2" providerId="LiveId" clId="{05357072-DB9E-4F51-958D-1AC1952FB81B}" dt="2021-05-30T10:38:20.312" v="735" actId="165"/>
          <ac:spMkLst>
            <pc:docMk/>
            <pc:sldMk cId="3013069878" sldId="1834"/>
            <ac:spMk id="125" creationId="{934D2875-1AB6-4798-A1B9-B13877918A46}"/>
          </ac:spMkLst>
        </pc:spChg>
        <pc:spChg chg="mod">
          <ac:chgData name="Eldert Grootenboer" userId="3fe8758b2c2b58d2" providerId="LiveId" clId="{05357072-DB9E-4F51-958D-1AC1952FB81B}" dt="2021-05-30T10:38:20.312" v="735" actId="165"/>
          <ac:spMkLst>
            <pc:docMk/>
            <pc:sldMk cId="3013069878" sldId="1834"/>
            <ac:spMk id="126" creationId="{FD4D048F-1B8C-42CE-9C89-9D6432620ADF}"/>
          </ac:spMkLst>
        </pc:spChg>
        <pc:spChg chg="mod">
          <ac:chgData name="Eldert Grootenboer" userId="3fe8758b2c2b58d2" providerId="LiveId" clId="{05357072-DB9E-4F51-958D-1AC1952FB81B}" dt="2021-05-30T10:38:20.312" v="735" actId="165"/>
          <ac:spMkLst>
            <pc:docMk/>
            <pc:sldMk cId="3013069878" sldId="1834"/>
            <ac:spMk id="127" creationId="{5495DB9B-42C7-4DE5-881D-72DE2589F0E1}"/>
          </ac:spMkLst>
        </pc:spChg>
        <pc:spChg chg="mod">
          <ac:chgData name="Eldert Grootenboer" userId="3fe8758b2c2b58d2" providerId="LiveId" clId="{05357072-DB9E-4F51-958D-1AC1952FB81B}" dt="2021-05-30T10:38:20.312" v="735" actId="165"/>
          <ac:spMkLst>
            <pc:docMk/>
            <pc:sldMk cId="3013069878" sldId="1834"/>
            <ac:spMk id="128" creationId="{364DD49F-C12A-421C-A81D-3B1BACDE2C95}"/>
          </ac:spMkLst>
        </pc:spChg>
        <pc:spChg chg="mod">
          <ac:chgData name="Eldert Grootenboer" userId="3fe8758b2c2b58d2" providerId="LiveId" clId="{05357072-DB9E-4F51-958D-1AC1952FB81B}" dt="2021-05-30T10:38:20.312" v="735" actId="165"/>
          <ac:spMkLst>
            <pc:docMk/>
            <pc:sldMk cId="3013069878" sldId="1834"/>
            <ac:spMk id="129" creationId="{B06C53C1-A8F6-43C7-9022-A19358AABD20}"/>
          </ac:spMkLst>
        </pc:spChg>
        <pc:spChg chg="mod">
          <ac:chgData name="Eldert Grootenboer" userId="3fe8758b2c2b58d2" providerId="LiveId" clId="{05357072-DB9E-4F51-958D-1AC1952FB81B}" dt="2021-05-30T10:38:20.312" v="735" actId="165"/>
          <ac:spMkLst>
            <pc:docMk/>
            <pc:sldMk cId="3013069878" sldId="1834"/>
            <ac:spMk id="130" creationId="{95625055-6DCD-4BDB-A643-551128B0F21A}"/>
          </ac:spMkLst>
        </pc:spChg>
        <pc:spChg chg="mod">
          <ac:chgData name="Eldert Grootenboer" userId="3fe8758b2c2b58d2" providerId="LiveId" clId="{05357072-DB9E-4F51-958D-1AC1952FB81B}" dt="2021-05-30T10:38:20.312" v="735" actId="165"/>
          <ac:spMkLst>
            <pc:docMk/>
            <pc:sldMk cId="3013069878" sldId="1834"/>
            <ac:spMk id="131" creationId="{F52745D4-93D7-4BA8-8378-F22118C45CC6}"/>
          </ac:spMkLst>
        </pc:spChg>
        <pc:spChg chg="mod">
          <ac:chgData name="Eldert Grootenboer" userId="3fe8758b2c2b58d2" providerId="LiveId" clId="{05357072-DB9E-4F51-958D-1AC1952FB81B}" dt="2021-05-30T10:38:20.312" v="735" actId="165"/>
          <ac:spMkLst>
            <pc:docMk/>
            <pc:sldMk cId="3013069878" sldId="1834"/>
            <ac:spMk id="132" creationId="{B0ACDF89-4EB2-4F46-B0AC-A22196535DB5}"/>
          </ac:spMkLst>
        </pc:spChg>
        <pc:spChg chg="mod">
          <ac:chgData name="Eldert Grootenboer" userId="3fe8758b2c2b58d2" providerId="LiveId" clId="{05357072-DB9E-4F51-958D-1AC1952FB81B}" dt="2021-05-30T10:38:20.312" v="735" actId="165"/>
          <ac:spMkLst>
            <pc:docMk/>
            <pc:sldMk cId="3013069878" sldId="1834"/>
            <ac:spMk id="133" creationId="{EB66C262-A0AB-4FA6-9F9C-4A175EDA6AA9}"/>
          </ac:spMkLst>
        </pc:spChg>
        <pc:spChg chg="mod">
          <ac:chgData name="Eldert Grootenboer" userId="3fe8758b2c2b58d2" providerId="LiveId" clId="{05357072-DB9E-4F51-958D-1AC1952FB81B}" dt="2021-05-30T10:38:20.312" v="735" actId="165"/>
          <ac:spMkLst>
            <pc:docMk/>
            <pc:sldMk cId="3013069878" sldId="1834"/>
            <ac:spMk id="134" creationId="{11C8824A-2BDE-49EF-80C0-B8E79ED3E664}"/>
          </ac:spMkLst>
        </pc:spChg>
        <pc:spChg chg="mod">
          <ac:chgData name="Eldert Grootenboer" userId="3fe8758b2c2b58d2" providerId="LiveId" clId="{05357072-DB9E-4F51-958D-1AC1952FB81B}" dt="2021-05-30T10:38:20.312" v="735" actId="165"/>
          <ac:spMkLst>
            <pc:docMk/>
            <pc:sldMk cId="3013069878" sldId="1834"/>
            <ac:spMk id="135" creationId="{1C895969-8C2C-40EC-AC40-55399B1B4BAB}"/>
          </ac:spMkLst>
        </pc:spChg>
        <pc:spChg chg="mod">
          <ac:chgData name="Eldert Grootenboer" userId="3fe8758b2c2b58d2" providerId="LiveId" clId="{05357072-DB9E-4F51-958D-1AC1952FB81B}" dt="2021-05-30T10:38:20.312" v="735" actId="165"/>
          <ac:spMkLst>
            <pc:docMk/>
            <pc:sldMk cId="3013069878" sldId="1834"/>
            <ac:spMk id="136" creationId="{53663406-B299-4293-BDE4-8F674455994D}"/>
          </ac:spMkLst>
        </pc:spChg>
        <pc:spChg chg="mod">
          <ac:chgData name="Eldert Grootenboer" userId="3fe8758b2c2b58d2" providerId="LiveId" clId="{05357072-DB9E-4F51-958D-1AC1952FB81B}" dt="2021-05-30T10:38:20.312" v="735" actId="165"/>
          <ac:spMkLst>
            <pc:docMk/>
            <pc:sldMk cId="3013069878" sldId="1834"/>
            <ac:spMk id="137" creationId="{D0286683-1DB8-42E3-8141-F24020373D4F}"/>
          </ac:spMkLst>
        </pc:spChg>
        <pc:spChg chg="mod">
          <ac:chgData name="Eldert Grootenboer" userId="3fe8758b2c2b58d2" providerId="LiveId" clId="{05357072-DB9E-4F51-958D-1AC1952FB81B}" dt="2021-05-30T10:38:20.312" v="735" actId="165"/>
          <ac:spMkLst>
            <pc:docMk/>
            <pc:sldMk cId="3013069878" sldId="1834"/>
            <ac:spMk id="138" creationId="{B0926376-DF83-4193-922C-1DBD663E7236}"/>
          </ac:spMkLst>
        </pc:spChg>
        <pc:spChg chg="mod">
          <ac:chgData name="Eldert Grootenboer" userId="3fe8758b2c2b58d2" providerId="LiveId" clId="{05357072-DB9E-4F51-958D-1AC1952FB81B}" dt="2021-05-30T10:38:20.312" v="735" actId="165"/>
          <ac:spMkLst>
            <pc:docMk/>
            <pc:sldMk cId="3013069878" sldId="1834"/>
            <ac:spMk id="139" creationId="{61CAE23D-BEFC-40E5-80F0-A70E28920118}"/>
          </ac:spMkLst>
        </pc:spChg>
        <pc:spChg chg="mod">
          <ac:chgData name="Eldert Grootenboer" userId="3fe8758b2c2b58d2" providerId="LiveId" clId="{05357072-DB9E-4F51-958D-1AC1952FB81B}" dt="2021-05-30T10:38:20.312" v="735" actId="165"/>
          <ac:spMkLst>
            <pc:docMk/>
            <pc:sldMk cId="3013069878" sldId="1834"/>
            <ac:spMk id="140" creationId="{48BA3C84-2627-49D1-9E22-FFC9CFFC2CE4}"/>
          </ac:spMkLst>
        </pc:spChg>
        <pc:spChg chg="mod">
          <ac:chgData name="Eldert Grootenboer" userId="3fe8758b2c2b58d2" providerId="LiveId" clId="{05357072-DB9E-4F51-958D-1AC1952FB81B}" dt="2021-05-30T10:38:20.312" v="735" actId="165"/>
          <ac:spMkLst>
            <pc:docMk/>
            <pc:sldMk cId="3013069878" sldId="1834"/>
            <ac:spMk id="141" creationId="{E3C7CAE4-9E89-46A5-B636-A848FD16C453}"/>
          </ac:spMkLst>
        </pc:spChg>
        <pc:spChg chg="mod">
          <ac:chgData name="Eldert Grootenboer" userId="3fe8758b2c2b58d2" providerId="LiveId" clId="{05357072-DB9E-4F51-958D-1AC1952FB81B}" dt="2021-05-30T10:38:20.312" v="735" actId="165"/>
          <ac:spMkLst>
            <pc:docMk/>
            <pc:sldMk cId="3013069878" sldId="1834"/>
            <ac:spMk id="142" creationId="{FE2FBBC1-357E-420D-86C0-A84090DA0813}"/>
          </ac:spMkLst>
        </pc:spChg>
        <pc:spChg chg="mod">
          <ac:chgData name="Eldert Grootenboer" userId="3fe8758b2c2b58d2" providerId="LiveId" clId="{05357072-DB9E-4F51-958D-1AC1952FB81B}" dt="2021-05-30T10:38:20.312" v="735" actId="165"/>
          <ac:spMkLst>
            <pc:docMk/>
            <pc:sldMk cId="3013069878" sldId="1834"/>
            <ac:spMk id="143" creationId="{8A80F1CC-8E7B-495E-B40D-A39C48FE00ED}"/>
          </ac:spMkLst>
        </pc:spChg>
        <pc:spChg chg="mod">
          <ac:chgData name="Eldert Grootenboer" userId="3fe8758b2c2b58d2" providerId="LiveId" clId="{05357072-DB9E-4F51-958D-1AC1952FB81B}" dt="2021-05-30T10:38:20.312" v="735" actId="165"/>
          <ac:spMkLst>
            <pc:docMk/>
            <pc:sldMk cId="3013069878" sldId="1834"/>
            <ac:spMk id="144" creationId="{A7BB8DA6-FCD1-4A5F-8B11-191E2180A018}"/>
          </ac:spMkLst>
        </pc:spChg>
        <pc:spChg chg="mod">
          <ac:chgData name="Eldert Grootenboer" userId="3fe8758b2c2b58d2" providerId="LiveId" clId="{05357072-DB9E-4F51-958D-1AC1952FB81B}" dt="2021-05-30T10:38:20.312" v="735" actId="165"/>
          <ac:spMkLst>
            <pc:docMk/>
            <pc:sldMk cId="3013069878" sldId="1834"/>
            <ac:spMk id="145" creationId="{EDE2D014-EB59-4FA4-9C23-DD9CBF8795BC}"/>
          </ac:spMkLst>
        </pc:spChg>
        <pc:spChg chg="mod">
          <ac:chgData name="Eldert Grootenboer" userId="3fe8758b2c2b58d2" providerId="LiveId" clId="{05357072-DB9E-4F51-958D-1AC1952FB81B}" dt="2021-05-30T10:38:20.312" v="735" actId="165"/>
          <ac:spMkLst>
            <pc:docMk/>
            <pc:sldMk cId="3013069878" sldId="1834"/>
            <ac:spMk id="146" creationId="{E3E0CF51-DD0B-43E4-B83A-01B799AE6FEA}"/>
          </ac:spMkLst>
        </pc:spChg>
        <pc:spChg chg="mod">
          <ac:chgData name="Eldert Grootenboer" userId="3fe8758b2c2b58d2" providerId="LiveId" clId="{05357072-DB9E-4F51-958D-1AC1952FB81B}" dt="2021-05-30T10:38:20.312" v="735" actId="165"/>
          <ac:spMkLst>
            <pc:docMk/>
            <pc:sldMk cId="3013069878" sldId="1834"/>
            <ac:spMk id="147" creationId="{AD1F6489-4B25-49AA-BE19-D4A6C018CDB5}"/>
          </ac:spMkLst>
        </pc:spChg>
        <pc:spChg chg="mod">
          <ac:chgData name="Eldert Grootenboer" userId="3fe8758b2c2b58d2" providerId="LiveId" clId="{05357072-DB9E-4F51-958D-1AC1952FB81B}" dt="2021-05-30T10:38:20.312" v="735" actId="165"/>
          <ac:spMkLst>
            <pc:docMk/>
            <pc:sldMk cId="3013069878" sldId="1834"/>
            <ac:spMk id="148" creationId="{3C0DF2B2-DAF0-4C26-BE17-332EE8C5F627}"/>
          </ac:spMkLst>
        </pc:spChg>
        <pc:spChg chg="mod">
          <ac:chgData name="Eldert Grootenboer" userId="3fe8758b2c2b58d2" providerId="LiveId" clId="{05357072-DB9E-4F51-958D-1AC1952FB81B}" dt="2021-05-30T10:38:20.312" v="735" actId="165"/>
          <ac:spMkLst>
            <pc:docMk/>
            <pc:sldMk cId="3013069878" sldId="1834"/>
            <ac:spMk id="149" creationId="{C2D00E7C-FB2C-4C46-BBB1-B85F84AF222B}"/>
          </ac:spMkLst>
        </pc:spChg>
        <pc:spChg chg="mod">
          <ac:chgData name="Eldert Grootenboer" userId="3fe8758b2c2b58d2" providerId="LiveId" clId="{05357072-DB9E-4F51-958D-1AC1952FB81B}" dt="2021-05-30T10:38:20.312" v="735" actId="165"/>
          <ac:spMkLst>
            <pc:docMk/>
            <pc:sldMk cId="3013069878" sldId="1834"/>
            <ac:spMk id="150" creationId="{77B2986F-3EFF-4ABF-A8F0-933167C835D3}"/>
          </ac:spMkLst>
        </pc:spChg>
        <pc:spChg chg="mod">
          <ac:chgData name="Eldert Grootenboer" userId="3fe8758b2c2b58d2" providerId="LiveId" clId="{05357072-DB9E-4F51-958D-1AC1952FB81B}" dt="2021-05-30T10:38:20.312" v="735" actId="165"/>
          <ac:spMkLst>
            <pc:docMk/>
            <pc:sldMk cId="3013069878" sldId="1834"/>
            <ac:spMk id="151" creationId="{540F6553-281F-4FE4-A8AF-6328A71A3792}"/>
          </ac:spMkLst>
        </pc:spChg>
        <pc:spChg chg="mod">
          <ac:chgData name="Eldert Grootenboer" userId="3fe8758b2c2b58d2" providerId="LiveId" clId="{05357072-DB9E-4F51-958D-1AC1952FB81B}" dt="2021-05-30T10:38:20.312" v="735" actId="165"/>
          <ac:spMkLst>
            <pc:docMk/>
            <pc:sldMk cId="3013069878" sldId="1834"/>
            <ac:spMk id="152" creationId="{D07EDF8E-CDA6-48A8-AA44-36DDD5F2F48B}"/>
          </ac:spMkLst>
        </pc:spChg>
        <pc:spChg chg="mod">
          <ac:chgData name="Eldert Grootenboer" userId="3fe8758b2c2b58d2" providerId="LiveId" clId="{05357072-DB9E-4F51-958D-1AC1952FB81B}" dt="2021-05-30T10:38:20.312" v="735" actId="165"/>
          <ac:spMkLst>
            <pc:docMk/>
            <pc:sldMk cId="3013069878" sldId="1834"/>
            <ac:spMk id="153" creationId="{690052EE-15EC-4705-9126-702B2E4EAC9E}"/>
          </ac:spMkLst>
        </pc:spChg>
        <pc:spChg chg="mod">
          <ac:chgData name="Eldert Grootenboer" userId="3fe8758b2c2b58d2" providerId="LiveId" clId="{05357072-DB9E-4F51-958D-1AC1952FB81B}" dt="2021-05-30T10:38:20.312" v="735" actId="165"/>
          <ac:spMkLst>
            <pc:docMk/>
            <pc:sldMk cId="3013069878" sldId="1834"/>
            <ac:spMk id="154" creationId="{051DF1AC-D356-44AC-A86A-276CA7FD1A12}"/>
          </ac:spMkLst>
        </pc:spChg>
        <pc:spChg chg="mod">
          <ac:chgData name="Eldert Grootenboer" userId="3fe8758b2c2b58d2" providerId="LiveId" clId="{05357072-DB9E-4F51-958D-1AC1952FB81B}" dt="2021-05-30T10:38:20.312" v="735" actId="165"/>
          <ac:spMkLst>
            <pc:docMk/>
            <pc:sldMk cId="3013069878" sldId="1834"/>
            <ac:spMk id="155" creationId="{FB9E5776-8094-4811-A5DF-6833D3DD7A47}"/>
          </ac:spMkLst>
        </pc:spChg>
        <pc:spChg chg="mod">
          <ac:chgData name="Eldert Grootenboer" userId="3fe8758b2c2b58d2" providerId="LiveId" clId="{05357072-DB9E-4F51-958D-1AC1952FB81B}" dt="2021-05-30T10:38:20.312" v="735" actId="165"/>
          <ac:spMkLst>
            <pc:docMk/>
            <pc:sldMk cId="3013069878" sldId="1834"/>
            <ac:spMk id="156" creationId="{9C8EBAF0-8671-4AC2-9B32-16D8241F8E6D}"/>
          </ac:spMkLst>
        </pc:spChg>
        <pc:spChg chg="mod">
          <ac:chgData name="Eldert Grootenboer" userId="3fe8758b2c2b58d2" providerId="LiveId" clId="{05357072-DB9E-4F51-958D-1AC1952FB81B}" dt="2021-05-30T10:38:20.312" v="735" actId="165"/>
          <ac:spMkLst>
            <pc:docMk/>
            <pc:sldMk cId="3013069878" sldId="1834"/>
            <ac:spMk id="157" creationId="{9E25E504-8C5B-44DE-B269-144358D9D186}"/>
          </ac:spMkLst>
        </pc:spChg>
        <pc:spChg chg="mod">
          <ac:chgData name="Eldert Grootenboer" userId="3fe8758b2c2b58d2" providerId="LiveId" clId="{05357072-DB9E-4F51-958D-1AC1952FB81B}" dt="2021-05-30T10:38:20.312" v="735" actId="165"/>
          <ac:spMkLst>
            <pc:docMk/>
            <pc:sldMk cId="3013069878" sldId="1834"/>
            <ac:spMk id="158" creationId="{FC02E44E-FB87-47AF-81E2-3B248D02E42B}"/>
          </ac:spMkLst>
        </pc:spChg>
        <pc:spChg chg="mod">
          <ac:chgData name="Eldert Grootenboer" userId="3fe8758b2c2b58d2" providerId="LiveId" clId="{05357072-DB9E-4F51-958D-1AC1952FB81B}" dt="2021-05-30T10:38:20.312" v="735" actId="165"/>
          <ac:spMkLst>
            <pc:docMk/>
            <pc:sldMk cId="3013069878" sldId="1834"/>
            <ac:spMk id="159" creationId="{8066E320-F7B7-437F-9EF8-0948C53E8B89}"/>
          </ac:spMkLst>
        </pc:spChg>
        <pc:spChg chg="mod">
          <ac:chgData name="Eldert Grootenboer" userId="3fe8758b2c2b58d2" providerId="LiveId" clId="{05357072-DB9E-4F51-958D-1AC1952FB81B}" dt="2021-05-30T10:38:20.312" v="735" actId="165"/>
          <ac:spMkLst>
            <pc:docMk/>
            <pc:sldMk cId="3013069878" sldId="1834"/>
            <ac:spMk id="160" creationId="{6E6A4C26-E6D0-462E-A649-CFDB34AA5D2A}"/>
          </ac:spMkLst>
        </pc:spChg>
        <pc:spChg chg="mod">
          <ac:chgData name="Eldert Grootenboer" userId="3fe8758b2c2b58d2" providerId="LiveId" clId="{05357072-DB9E-4F51-958D-1AC1952FB81B}" dt="2021-05-30T10:38:20.312" v="735" actId="165"/>
          <ac:spMkLst>
            <pc:docMk/>
            <pc:sldMk cId="3013069878" sldId="1834"/>
            <ac:spMk id="161" creationId="{1A3C5CA7-21EB-425F-B6A0-0CFB69EE738C}"/>
          </ac:spMkLst>
        </pc:spChg>
        <pc:spChg chg="mod">
          <ac:chgData name="Eldert Grootenboer" userId="3fe8758b2c2b58d2" providerId="LiveId" clId="{05357072-DB9E-4F51-958D-1AC1952FB81B}" dt="2021-05-30T10:38:20.312" v="735" actId="165"/>
          <ac:spMkLst>
            <pc:docMk/>
            <pc:sldMk cId="3013069878" sldId="1834"/>
            <ac:spMk id="162" creationId="{77B1F0C4-C8E1-43A1-96B3-FCFEB6AEBD39}"/>
          </ac:spMkLst>
        </pc:spChg>
        <pc:spChg chg="mod">
          <ac:chgData name="Eldert Grootenboer" userId="3fe8758b2c2b58d2" providerId="LiveId" clId="{05357072-DB9E-4F51-958D-1AC1952FB81B}" dt="2021-05-30T10:38:20.312" v="735" actId="165"/>
          <ac:spMkLst>
            <pc:docMk/>
            <pc:sldMk cId="3013069878" sldId="1834"/>
            <ac:spMk id="163" creationId="{A5728E91-8020-4901-BBE4-76C09390F415}"/>
          </ac:spMkLst>
        </pc:spChg>
        <pc:spChg chg="mod">
          <ac:chgData name="Eldert Grootenboer" userId="3fe8758b2c2b58d2" providerId="LiveId" clId="{05357072-DB9E-4F51-958D-1AC1952FB81B}" dt="2021-05-30T10:38:20.312" v="735" actId="165"/>
          <ac:spMkLst>
            <pc:docMk/>
            <pc:sldMk cId="3013069878" sldId="1834"/>
            <ac:spMk id="164" creationId="{889CA52D-999A-4D2F-B577-1BF44CAEFD39}"/>
          </ac:spMkLst>
        </pc:spChg>
        <pc:spChg chg="mod">
          <ac:chgData name="Eldert Grootenboer" userId="3fe8758b2c2b58d2" providerId="LiveId" clId="{05357072-DB9E-4F51-958D-1AC1952FB81B}" dt="2021-05-30T10:38:20.312" v="735" actId="165"/>
          <ac:spMkLst>
            <pc:docMk/>
            <pc:sldMk cId="3013069878" sldId="1834"/>
            <ac:spMk id="165" creationId="{F6DFE78F-E5F0-470E-9BC9-535D86B5F469}"/>
          </ac:spMkLst>
        </pc:spChg>
        <pc:spChg chg="mod">
          <ac:chgData name="Eldert Grootenboer" userId="3fe8758b2c2b58d2" providerId="LiveId" clId="{05357072-DB9E-4F51-958D-1AC1952FB81B}" dt="2021-05-30T10:38:20.312" v="735" actId="165"/>
          <ac:spMkLst>
            <pc:docMk/>
            <pc:sldMk cId="3013069878" sldId="1834"/>
            <ac:spMk id="166" creationId="{258018D0-C887-4259-9BE8-4FA8F63FCEF8}"/>
          </ac:spMkLst>
        </pc:spChg>
        <pc:spChg chg="mod">
          <ac:chgData name="Eldert Grootenboer" userId="3fe8758b2c2b58d2" providerId="LiveId" clId="{05357072-DB9E-4F51-958D-1AC1952FB81B}" dt="2021-05-30T10:38:20.312" v="735" actId="165"/>
          <ac:spMkLst>
            <pc:docMk/>
            <pc:sldMk cId="3013069878" sldId="1834"/>
            <ac:spMk id="167" creationId="{1FF7592F-5613-48DD-8878-DB774C8F9CD5}"/>
          </ac:spMkLst>
        </pc:spChg>
        <pc:spChg chg="mod">
          <ac:chgData name="Eldert Grootenboer" userId="3fe8758b2c2b58d2" providerId="LiveId" clId="{05357072-DB9E-4F51-958D-1AC1952FB81B}" dt="2021-05-30T10:38:20.312" v="735" actId="165"/>
          <ac:spMkLst>
            <pc:docMk/>
            <pc:sldMk cId="3013069878" sldId="1834"/>
            <ac:spMk id="168" creationId="{849FC2D3-5DB2-4E6B-AD33-A17E2BAF00BD}"/>
          </ac:spMkLst>
        </pc:spChg>
        <pc:spChg chg="mod">
          <ac:chgData name="Eldert Grootenboer" userId="3fe8758b2c2b58d2" providerId="LiveId" clId="{05357072-DB9E-4F51-958D-1AC1952FB81B}" dt="2021-05-30T10:38:20.312" v="735" actId="165"/>
          <ac:spMkLst>
            <pc:docMk/>
            <pc:sldMk cId="3013069878" sldId="1834"/>
            <ac:spMk id="169" creationId="{91433D73-63ED-4902-9A7E-96DB2C124CBD}"/>
          </ac:spMkLst>
        </pc:spChg>
        <pc:spChg chg="mod">
          <ac:chgData name="Eldert Grootenboer" userId="3fe8758b2c2b58d2" providerId="LiveId" clId="{05357072-DB9E-4F51-958D-1AC1952FB81B}" dt="2021-05-30T10:38:20.312" v="735" actId="165"/>
          <ac:spMkLst>
            <pc:docMk/>
            <pc:sldMk cId="3013069878" sldId="1834"/>
            <ac:spMk id="170" creationId="{866E60C0-6B96-4A45-9715-CD1BB954EDC5}"/>
          </ac:spMkLst>
        </pc:spChg>
        <pc:spChg chg="mod">
          <ac:chgData name="Eldert Grootenboer" userId="3fe8758b2c2b58d2" providerId="LiveId" clId="{05357072-DB9E-4F51-958D-1AC1952FB81B}" dt="2021-05-30T10:38:20.312" v="735" actId="165"/>
          <ac:spMkLst>
            <pc:docMk/>
            <pc:sldMk cId="3013069878" sldId="1834"/>
            <ac:spMk id="171" creationId="{A59CC734-A340-4C8D-873E-231EF77CBE76}"/>
          </ac:spMkLst>
        </pc:spChg>
        <pc:spChg chg="mod">
          <ac:chgData name="Eldert Grootenboer" userId="3fe8758b2c2b58d2" providerId="LiveId" clId="{05357072-DB9E-4F51-958D-1AC1952FB81B}" dt="2021-05-30T10:38:20.312" v="735" actId="165"/>
          <ac:spMkLst>
            <pc:docMk/>
            <pc:sldMk cId="3013069878" sldId="1834"/>
            <ac:spMk id="172" creationId="{EBF28EF3-0EC0-4F13-9FA5-548835B5A28B}"/>
          </ac:spMkLst>
        </pc:spChg>
        <pc:spChg chg="mod">
          <ac:chgData name="Eldert Grootenboer" userId="3fe8758b2c2b58d2" providerId="LiveId" clId="{05357072-DB9E-4F51-958D-1AC1952FB81B}" dt="2021-05-30T10:38:20.312" v="735" actId="165"/>
          <ac:spMkLst>
            <pc:docMk/>
            <pc:sldMk cId="3013069878" sldId="1834"/>
            <ac:spMk id="173" creationId="{6EB8E25F-5348-44FE-860C-587EFB18733F}"/>
          </ac:spMkLst>
        </pc:spChg>
        <pc:spChg chg="mod">
          <ac:chgData name="Eldert Grootenboer" userId="3fe8758b2c2b58d2" providerId="LiveId" clId="{05357072-DB9E-4F51-958D-1AC1952FB81B}" dt="2021-05-30T10:38:20.312" v="735" actId="165"/>
          <ac:spMkLst>
            <pc:docMk/>
            <pc:sldMk cId="3013069878" sldId="1834"/>
            <ac:spMk id="174" creationId="{3522C595-D7EA-4913-B4B3-37E02075D544}"/>
          </ac:spMkLst>
        </pc:spChg>
        <pc:spChg chg="mod">
          <ac:chgData name="Eldert Grootenboer" userId="3fe8758b2c2b58d2" providerId="LiveId" clId="{05357072-DB9E-4F51-958D-1AC1952FB81B}" dt="2021-05-30T10:38:20.312" v="735" actId="165"/>
          <ac:spMkLst>
            <pc:docMk/>
            <pc:sldMk cId="3013069878" sldId="1834"/>
            <ac:spMk id="175" creationId="{BAEE567B-F268-40A3-9936-5D831A7E1071}"/>
          </ac:spMkLst>
        </pc:spChg>
        <pc:spChg chg="mod">
          <ac:chgData name="Eldert Grootenboer" userId="3fe8758b2c2b58d2" providerId="LiveId" clId="{05357072-DB9E-4F51-958D-1AC1952FB81B}" dt="2021-05-30T10:38:20.312" v="735" actId="165"/>
          <ac:spMkLst>
            <pc:docMk/>
            <pc:sldMk cId="3013069878" sldId="1834"/>
            <ac:spMk id="176" creationId="{FF59550F-EF18-4248-A509-AD58F0408CA1}"/>
          </ac:spMkLst>
        </pc:spChg>
        <pc:spChg chg="mod">
          <ac:chgData name="Eldert Grootenboer" userId="3fe8758b2c2b58d2" providerId="LiveId" clId="{05357072-DB9E-4F51-958D-1AC1952FB81B}" dt="2021-05-30T10:38:20.312" v="735" actId="165"/>
          <ac:spMkLst>
            <pc:docMk/>
            <pc:sldMk cId="3013069878" sldId="1834"/>
            <ac:spMk id="177" creationId="{8EBC8B82-CB8F-4EC4-B8D0-1246ACADF0AD}"/>
          </ac:spMkLst>
        </pc:spChg>
        <pc:spChg chg="mod">
          <ac:chgData name="Eldert Grootenboer" userId="3fe8758b2c2b58d2" providerId="LiveId" clId="{05357072-DB9E-4F51-958D-1AC1952FB81B}" dt="2021-05-30T10:38:20.312" v="735" actId="165"/>
          <ac:spMkLst>
            <pc:docMk/>
            <pc:sldMk cId="3013069878" sldId="1834"/>
            <ac:spMk id="178" creationId="{98C7D3CD-3917-4C78-94DF-465D002940E8}"/>
          </ac:spMkLst>
        </pc:spChg>
        <pc:spChg chg="mod">
          <ac:chgData name="Eldert Grootenboer" userId="3fe8758b2c2b58d2" providerId="LiveId" clId="{05357072-DB9E-4F51-958D-1AC1952FB81B}" dt="2021-05-30T10:38:20.312" v="735" actId="165"/>
          <ac:spMkLst>
            <pc:docMk/>
            <pc:sldMk cId="3013069878" sldId="1834"/>
            <ac:spMk id="179" creationId="{94D3F674-B016-43C6-BFB5-47E75D899D95}"/>
          </ac:spMkLst>
        </pc:spChg>
        <pc:spChg chg="mod">
          <ac:chgData name="Eldert Grootenboer" userId="3fe8758b2c2b58d2" providerId="LiveId" clId="{05357072-DB9E-4F51-958D-1AC1952FB81B}" dt="2021-05-30T10:38:20.312" v="735" actId="165"/>
          <ac:spMkLst>
            <pc:docMk/>
            <pc:sldMk cId="3013069878" sldId="1834"/>
            <ac:spMk id="180" creationId="{327FB620-5FCF-4701-ADBD-48F7C281DF20}"/>
          </ac:spMkLst>
        </pc:spChg>
        <pc:spChg chg="mod">
          <ac:chgData name="Eldert Grootenboer" userId="3fe8758b2c2b58d2" providerId="LiveId" clId="{05357072-DB9E-4F51-958D-1AC1952FB81B}" dt="2021-05-30T10:38:20.312" v="735" actId="165"/>
          <ac:spMkLst>
            <pc:docMk/>
            <pc:sldMk cId="3013069878" sldId="1834"/>
            <ac:spMk id="181" creationId="{AA15B45A-EA6B-4AEF-80E1-5F4E19C8025D}"/>
          </ac:spMkLst>
        </pc:spChg>
        <pc:spChg chg="mod">
          <ac:chgData name="Eldert Grootenboer" userId="3fe8758b2c2b58d2" providerId="LiveId" clId="{05357072-DB9E-4F51-958D-1AC1952FB81B}" dt="2021-05-30T10:38:20.312" v="735" actId="165"/>
          <ac:spMkLst>
            <pc:docMk/>
            <pc:sldMk cId="3013069878" sldId="1834"/>
            <ac:spMk id="182" creationId="{7ACAA51A-59ED-4644-B983-C458740AF4CF}"/>
          </ac:spMkLst>
        </pc:spChg>
        <pc:spChg chg="mod">
          <ac:chgData name="Eldert Grootenboer" userId="3fe8758b2c2b58d2" providerId="LiveId" clId="{05357072-DB9E-4F51-958D-1AC1952FB81B}" dt="2021-05-30T10:38:20.312" v="735" actId="165"/>
          <ac:spMkLst>
            <pc:docMk/>
            <pc:sldMk cId="3013069878" sldId="1834"/>
            <ac:spMk id="183" creationId="{397B3453-0202-4940-8A97-9D09F9EE54A3}"/>
          </ac:spMkLst>
        </pc:spChg>
        <pc:spChg chg="mod">
          <ac:chgData name="Eldert Grootenboer" userId="3fe8758b2c2b58d2" providerId="LiveId" clId="{05357072-DB9E-4F51-958D-1AC1952FB81B}" dt="2021-05-30T10:38:20.312" v="735" actId="165"/>
          <ac:spMkLst>
            <pc:docMk/>
            <pc:sldMk cId="3013069878" sldId="1834"/>
            <ac:spMk id="184" creationId="{98B50CD0-FD9D-4947-8107-BB158274F9CE}"/>
          </ac:spMkLst>
        </pc:spChg>
        <pc:spChg chg="mod">
          <ac:chgData name="Eldert Grootenboer" userId="3fe8758b2c2b58d2" providerId="LiveId" clId="{05357072-DB9E-4F51-958D-1AC1952FB81B}" dt="2021-05-30T10:38:20.312" v="735" actId="165"/>
          <ac:spMkLst>
            <pc:docMk/>
            <pc:sldMk cId="3013069878" sldId="1834"/>
            <ac:spMk id="185" creationId="{A18FFC25-6C68-47CD-B222-7E7C366EA046}"/>
          </ac:spMkLst>
        </pc:spChg>
        <pc:spChg chg="mod">
          <ac:chgData name="Eldert Grootenboer" userId="3fe8758b2c2b58d2" providerId="LiveId" clId="{05357072-DB9E-4F51-958D-1AC1952FB81B}" dt="2021-05-30T10:38:20.312" v="735" actId="165"/>
          <ac:spMkLst>
            <pc:docMk/>
            <pc:sldMk cId="3013069878" sldId="1834"/>
            <ac:spMk id="186" creationId="{BDA5E85D-81C7-407F-B483-35FF5255D0B3}"/>
          </ac:spMkLst>
        </pc:spChg>
        <pc:spChg chg="mod">
          <ac:chgData name="Eldert Grootenboer" userId="3fe8758b2c2b58d2" providerId="LiveId" clId="{05357072-DB9E-4F51-958D-1AC1952FB81B}" dt="2021-05-30T10:38:20.312" v="735" actId="165"/>
          <ac:spMkLst>
            <pc:docMk/>
            <pc:sldMk cId="3013069878" sldId="1834"/>
            <ac:spMk id="187" creationId="{F90D0830-DB89-4840-B4C8-17680067AFA9}"/>
          </ac:spMkLst>
        </pc:spChg>
        <pc:spChg chg="mod">
          <ac:chgData name="Eldert Grootenboer" userId="3fe8758b2c2b58d2" providerId="LiveId" clId="{05357072-DB9E-4F51-958D-1AC1952FB81B}" dt="2021-05-30T10:38:20.312" v="735" actId="165"/>
          <ac:spMkLst>
            <pc:docMk/>
            <pc:sldMk cId="3013069878" sldId="1834"/>
            <ac:spMk id="188" creationId="{51FC18A6-7858-4EBE-94AD-76A6C597FD62}"/>
          </ac:spMkLst>
        </pc:spChg>
        <pc:spChg chg="mod">
          <ac:chgData name="Eldert Grootenboer" userId="3fe8758b2c2b58d2" providerId="LiveId" clId="{05357072-DB9E-4F51-958D-1AC1952FB81B}" dt="2021-05-30T10:38:20.312" v="735" actId="165"/>
          <ac:spMkLst>
            <pc:docMk/>
            <pc:sldMk cId="3013069878" sldId="1834"/>
            <ac:spMk id="189" creationId="{58ACD482-E0E5-4142-92E0-1D49D64B5666}"/>
          </ac:spMkLst>
        </pc:spChg>
        <pc:spChg chg="mod">
          <ac:chgData name="Eldert Grootenboer" userId="3fe8758b2c2b58d2" providerId="LiveId" clId="{05357072-DB9E-4F51-958D-1AC1952FB81B}" dt="2021-05-30T10:38:20.312" v="735" actId="165"/>
          <ac:spMkLst>
            <pc:docMk/>
            <pc:sldMk cId="3013069878" sldId="1834"/>
            <ac:spMk id="190" creationId="{C6B2C796-8A32-4585-AAD6-970371F1EEE7}"/>
          </ac:spMkLst>
        </pc:spChg>
        <pc:spChg chg="mod">
          <ac:chgData name="Eldert Grootenboer" userId="3fe8758b2c2b58d2" providerId="LiveId" clId="{05357072-DB9E-4F51-958D-1AC1952FB81B}" dt="2021-05-30T10:38:20.312" v="735" actId="165"/>
          <ac:spMkLst>
            <pc:docMk/>
            <pc:sldMk cId="3013069878" sldId="1834"/>
            <ac:spMk id="191" creationId="{8AF99876-64EE-4589-A1E9-6681DE0DE9AD}"/>
          </ac:spMkLst>
        </pc:spChg>
        <pc:spChg chg="mod">
          <ac:chgData name="Eldert Grootenboer" userId="3fe8758b2c2b58d2" providerId="LiveId" clId="{05357072-DB9E-4F51-958D-1AC1952FB81B}" dt="2021-05-30T10:38:20.312" v="735" actId="165"/>
          <ac:spMkLst>
            <pc:docMk/>
            <pc:sldMk cId="3013069878" sldId="1834"/>
            <ac:spMk id="192" creationId="{A7052B38-1CD0-4686-AEE9-5ECD0D890B7B}"/>
          </ac:spMkLst>
        </pc:spChg>
        <pc:spChg chg="mod">
          <ac:chgData name="Eldert Grootenboer" userId="3fe8758b2c2b58d2" providerId="LiveId" clId="{05357072-DB9E-4F51-958D-1AC1952FB81B}" dt="2021-05-30T10:38:20.312" v="735" actId="165"/>
          <ac:spMkLst>
            <pc:docMk/>
            <pc:sldMk cId="3013069878" sldId="1834"/>
            <ac:spMk id="193" creationId="{023A0032-E5F6-4253-8A6D-0277C4AAF3AF}"/>
          </ac:spMkLst>
        </pc:spChg>
        <pc:spChg chg="mod">
          <ac:chgData name="Eldert Grootenboer" userId="3fe8758b2c2b58d2" providerId="LiveId" clId="{05357072-DB9E-4F51-958D-1AC1952FB81B}" dt="2021-05-30T10:38:20.312" v="735" actId="165"/>
          <ac:spMkLst>
            <pc:docMk/>
            <pc:sldMk cId="3013069878" sldId="1834"/>
            <ac:spMk id="194" creationId="{60AB7310-B19A-4D63-B7A5-F894F9989333}"/>
          </ac:spMkLst>
        </pc:spChg>
        <pc:spChg chg="mod">
          <ac:chgData name="Eldert Grootenboer" userId="3fe8758b2c2b58d2" providerId="LiveId" clId="{05357072-DB9E-4F51-958D-1AC1952FB81B}" dt="2021-05-30T10:38:20.312" v="735" actId="165"/>
          <ac:spMkLst>
            <pc:docMk/>
            <pc:sldMk cId="3013069878" sldId="1834"/>
            <ac:spMk id="195" creationId="{7B6CD6BD-5BD2-4D9F-8926-31D4ACE07A93}"/>
          </ac:spMkLst>
        </pc:spChg>
        <pc:spChg chg="mod">
          <ac:chgData name="Eldert Grootenboer" userId="3fe8758b2c2b58d2" providerId="LiveId" clId="{05357072-DB9E-4F51-958D-1AC1952FB81B}" dt="2021-05-30T10:38:20.312" v="735" actId="165"/>
          <ac:spMkLst>
            <pc:docMk/>
            <pc:sldMk cId="3013069878" sldId="1834"/>
            <ac:spMk id="196" creationId="{F34372C0-0513-431E-BBE6-57B0E40963E7}"/>
          </ac:spMkLst>
        </pc:spChg>
        <pc:spChg chg="mod">
          <ac:chgData name="Eldert Grootenboer" userId="3fe8758b2c2b58d2" providerId="LiveId" clId="{05357072-DB9E-4F51-958D-1AC1952FB81B}" dt="2021-05-30T10:38:20.312" v="735" actId="165"/>
          <ac:spMkLst>
            <pc:docMk/>
            <pc:sldMk cId="3013069878" sldId="1834"/>
            <ac:spMk id="197" creationId="{28688A53-5212-4332-9BE9-0DE91FCD3183}"/>
          </ac:spMkLst>
        </pc:spChg>
        <pc:spChg chg="mod">
          <ac:chgData name="Eldert Grootenboer" userId="3fe8758b2c2b58d2" providerId="LiveId" clId="{05357072-DB9E-4F51-958D-1AC1952FB81B}" dt="2021-05-30T10:38:20.312" v="735" actId="165"/>
          <ac:spMkLst>
            <pc:docMk/>
            <pc:sldMk cId="3013069878" sldId="1834"/>
            <ac:spMk id="198" creationId="{F1F9283E-3B07-4D9B-A0E6-4A7EB9500DD5}"/>
          </ac:spMkLst>
        </pc:spChg>
        <pc:spChg chg="mod">
          <ac:chgData name="Eldert Grootenboer" userId="3fe8758b2c2b58d2" providerId="LiveId" clId="{05357072-DB9E-4F51-958D-1AC1952FB81B}" dt="2021-05-30T10:38:20.312" v="735" actId="165"/>
          <ac:spMkLst>
            <pc:docMk/>
            <pc:sldMk cId="3013069878" sldId="1834"/>
            <ac:spMk id="199" creationId="{28EF5F7C-4045-42C9-BFD4-219F934593DA}"/>
          </ac:spMkLst>
        </pc:spChg>
        <pc:spChg chg="mod">
          <ac:chgData name="Eldert Grootenboer" userId="3fe8758b2c2b58d2" providerId="LiveId" clId="{05357072-DB9E-4F51-958D-1AC1952FB81B}" dt="2021-05-30T10:38:20.312" v="735" actId="165"/>
          <ac:spMkLst>
            <pc:docMk/>
            <pc:sldMk cId="3013069878" sldId="1834"/>
            <ac:spMk id="200" creationId="{CD0178F8-2265-49B5-AEDB-279FE7937566}"/>
          </ac:spMkLst>
        </pc:spChg>
        <pc:spChg chg="mod">
          <ac:chgData name="Eldert Grootenboer" userId="3fe8758b2c2b58d2" providerId="LiveId" clId="{05357072-DB9E-4F51-958D-1AC1952FB81B}" dt="2021-05-30T10:38:20.312" v="735" actId="165"/>
          <ac:spMkLst>
            <pc:docMk/>
            <pc:sldMk cId="3013069878" sldId="1834"/>
            <ac:spMk id="201" creationId="{7951047A-63DA-4CA1-A0BF-68B95199B650}"/>
          </ac:spMkLst>
        </pc:spChg>
        <pc:spChg chg="mod">
          <ac:chgData name="Eldert Grootenboer" userId="3fe8758b2c2b58d2" providerId="LiveId" clId="{05357072-DB9E-4F51-958D-1AC1952FB81B}" dt="2021-05-30T10:38:20.312" v="735" actId="165"/>
          <ac:spMkLst>
            <pc:docMk/>
            <pc:sldMk cId="3013069878" sldId="1834"/>
            <ac:spMk id="202" creationId="{8A2EAC80-786D-4D92-ADDF-76317FA11145}"/>
          </ac:spMkLst>
        </pc:spChg>
        <pc:spChg chg="mod">
          <ac:chgData name="Eldert Grootenboer" userId="3fe8758b2c2b58d2" providerId="LiveId" clId="{05357072-DB9E-4F51-958D-1AC1952FB81B}" dt="2021-05-30T10:38:20.312" v="735" actId="165"/>
          <ac:spMkLst>
            <pc:docMk/>
            <pc:sldMk cId="3013069878" sldId="1834"/>
            <ac:spMk id="203" creationId="{D5DA6763-65ED-4D99-BC26-33DDAB0D9C66}"/>
          </ac:spMkLst>
        </pc:spChg>
        <pc:spChg chg="mod">
          <ac:chgData name="Eldert Grootenboer" userId="3fe8758b2c2b58d2" providerId="LiveId" clId="{05357072-DB9E-4F51-958D-1AC1952FB81B}" dt="2021-05-30T10:38:20.312" v="735" actId="165"/>
          <ac:spMkLst>
            <pc:docMk/>
            <pc:sldMk cId="3013069878" sldId="1834"/>
            <ac:spMk id="204" creationId="{104EBA42-57A6-440F-945A-B1EE8EF683E1}"/>
          </ac:spMkLst>
        </pc:spChg>
        <pc:spChg chg="mod">
          <ac:chgData name="Eldert Grootenboer" userId="3fe8758b2c2b58d2" providerId="LiveId" clId="{05357072-DB9E-4F51-958D-1AC1952FB81B}" dt="2021-05-30T10:38:20.312" v="735" actId="165"/>
          <ac:spMkLst>
            <pc:docMk/>
            <pc:sldMk cId="3013069878" sldId="1834"/>
            <ac:spMk id="205" creationId="{DACB58D9-B543-488F-B31C-BBB28A8BF22E}"/>
          </ac:spMkLst>
        </pc:spChg>
        <pc:spChg chg="mod">
          <ac:chgData name="Eldert Grootenboer" userId="3fe8758b2c2b58d2" providerId="LiveId" clId="{05357072-DB9E-4F51-958D-1AC1952FB81B}" dt="2021-05-30T10:38:20.312" v="735" actId="165"/>
          <ac:spMkLst>
            <pc:docMk/>
            <pc:sldMk cId="3013069878" sldId="1834"/>
            <ac:spMk id="206" creationId="{67ABB95D-12D7-4CBA-BE4C-1DE49FFD8C3C}"/>
          </ac:spMkLst>
        </pc:spChg>
        <pc:spChg chg="mod">
          <ac:chgData name="Eldert Grootenboer" userId="3fe8758b2c2b58d2" providerId="LiveId" clId="{05357072-DB9E-4F51-958D-1AC1952FB81B}" dt="2021-05-30T10:38:20.312" v="735" actId="165"/>
          <ac:spMkLst>
            <pc:docMk/>
            <pc:sldMk cId="3013069878" sldId="1834"/>
            <ac:spMk id="207" creationId="{CF1314C8-945E-406E-A53D-B6AC9B7AAF47}"/>
          </ac:spMkLst>
        </pc:spChg>
        <pc:spChg chg="mod">
          <ac:chgData name="Eldert Grootenboer" userId="3fe8758b2c2b58d2" providerId="LiveId" clId="{05357072-DB9E-4F51-958D-1AC1952FB81B}" dt="2021-05-30T10:38:20.312" v="735" actId="165"/>
          <ac:spMkLst>
            <pc:docMk/>
            <pc:sldMk cId="3013069878" sldId="1834"/>
            <ac:spMk id="208" creationId="{7E1A2EB8-7602-4FDF-B18A-236F1B4CB972}"/>
          </ac:spMkLst>
        </pc:spChg>
        <pc:spChg chg="mod">
          <ac:chgData name="Eldert Grootenboer" userId="3fe8758b2c2b58d2" providerId="LiveId" clId="{05357072-DB9E-4F51-958D-1AC1952FB81B}" dt="2021-05-30T10:38:20.312" v="735" actId="165"/>
          <ac:spMkLst>
            <pc:docMk/>
            <pc:sldMk cId="3013069878" sldId="1834"/>
            <ac:spMk id="209" creationId="{618FDC82-1B03-47A5-83D2-6A2A672346CC}"/>
          </ac:spMkLst>
        </pc:spChg>
        <pc:spChg chg="mod">
          <ac:chgData name="Eldert Grootenboer" userId="3fe8758b2c2b58d2" providerId="LiveId" clId="{05357072-DB9E-4F51-958D-1AC1952FB81B}" dt="2021-05-30T10:38:20.312" v="735" actId="165"/>
          <ac:spMkLst>
            <pc:docMk/>
            <pc:sldMk cId="3013069878" sldId="1834"/>
            <ac:spMk id="210" creationId="{A5CF50E7-10BD-4803-9DDD-506043345ADB}"/>
          </ac:spMkLst>
        </pc:spChg>
        <pc:spChg chg="mod">
          <ac:chgData name="Eldert Grootenboer" userId="3fe8758b2c2b58d2" providerId="LiveId" clId="{05357072-DB9E-4F51-958D-1AC1952FB81B}" dt="2021-05-30T10:38:20.312" v="735" actId="165"/>
          <ac:spMkLst>
            <pc:docMk/>
            <pc:sldMk cId="3013069878" sldId="1834"/>
            <ac:spMk id="211" creationId="{B4E48F22-70BE-431B-896B-F85178A3F759}"/>
          </ac:spMkLst>
        </pc:spChg>
        <pc:spChg chg="mod">
          <ac:chgData name="Eldert Grootenboer" userId="3fe8758b2c2b58d2" providerId="LiveId" clId="{05357072-DB9E-4F51-958D-1AC1952FB81B}" dt="2021-05-30T10:38:20.312" v="735" actId="165"/>
          <ac:spMkLst>
            <pc:docMk/>
            <pc:sldMk cId="3013069878" sldId="1834"/>
            <ac:spMk id="212" creationId="{4E430279-D768-4DC9-87C3-153FDA3AB4F1}"/>
          </ac:spMkLst>
        </pc:spChg>
        <pc:spChg chg="mod">
          <ac:chgData name="Eldert Grootenboer" userId="3fe8758b2c2b58d2" providerId="LiveId" clId="{05357072-DB9E-4F51-958D-1AC1952FB81B}" dt="2021-05-30T10:38:20.312" v="735" actId="165"/>
          <ac:spMkLst>
            <pc:docMk/>
            <pc:sldMk cId="3013069878" sldId="1834"/>
            <ac:spMk id="213" creationId="{E6251098-0A65-4529-BCB7-546C8566F939}"/>
          </ac:spMkLst>
        </pc:spChg>
        <pc:spChg chg="mod">
          <ac:chgData name="Eldert Grootenboer" userId="3fe8758b2c2b58d2" providerId="LiveId" clId="{05357072-DB9E-4F51-958D-1AC1952FB81B}" dt="2021-05-30T10:38:20.312" v="735" actId="165"/>
          <ac:spMkLst>
            <pc:docMk/>
            <pc:sldMk cId="3013069878" sldId="1834"/>
            <ac:spMk id="214" creationId="{123E9805-22A2-4683-A85B-5A903995F742}"/>
          </ac:spMkLst>
        </pc:spChg>
        <pc:spChg chg="mod">
          <ac:chgData name="Eldert Grootenboer" userId="3fe8758b2c2b58d2" providerId="LiveId" clId="{05357072-DB9E-4F51-958D-1AC1952FB81B}" dt="2021-05-30T10:38:20.312" v="735" actId="165"/>
          <ac:spMkLst>
            <pc:docMk/>
            <pc:sldMk cId="3013069878" sldId="1834"/>
            <ac:spMk id="215" creationId="{C2C187FA-2D0A-4659-8328-3661CC6476E8}"/>
          </ac:spMkLst>
        </pc:spChg>
        <pc:spChg chg="mod">
          <ac:chgData name="Eldert Grootenboer" userId="3fe8758b2c2b58d2" providerId="LiveId" clId="{05357072-DB9E-4F51-958D-1AC1952FB81B}" dt="2021-05-30T10:38:20.312" v="735" actId="165"/>
          <ac:spMkLst>
            <pc:docMk/>
            <pc:sldMk cId="3013069878" sldId="1834"/>
            <ac:spMk id="216" creationId="{6E498D64-EEC1-48E7-9E0F-3A5915D09E88}"/>
          </ac:spMkLst>
        </pc:spChg>
        <pc:spChg chg="mod">
          <ac:chgData name="Eldert Grootenboer" userId="3fe8758b2c2b58d2" providerId="LiveId" clId="{05357072-DB9E-4F51-958D-1AC1952FB81B}" dt="2021-05-30T10:38:20.312" v="735" actId="165"/>
          <ac:spMkLst>
            <pc:docMk/>
            <pc:sldMk cId="3013069878" sldId="1834"/>
            <ac:spMk id="217" creationId="{3A8A0D91-3FF2-4493-8D9A-2FB69D6DBAC4}"/>
          </ac:spMkLst>
        </pc:spChg>
        <pc:spChg chg="mod">
          <ac:chgData name="Eldert Grootenboer" userId="3fe8758b2c2b58d2" providerId="LiveId" clId="{05357072-DB9E-4F51-958D-1AC1952FB81B}" dt="2021-05-30T10:38:20.312" v="735" actId="165"/>
          <ac:spMkLst>
            <pc:docMk/>
            <pc:sldMk cId="3013069878" sldId="1834"/>
            <ac:spMk id="218" creationId="{EE720055-ED9F-463E-B7D8-02F1A632E774}"/>
          </ac:spMkLst>
        </pc:spChg>
        <pc:spChg chg="mod">
          <ac:chgData name="Eldert Grootenboer" userId="3fe8758b2c2b58d2" providerId="LiveId" clId="{05357072-DB9E-4F51-958D-1AC1952FB81B}" dt="2021-05-30T10:38:20.312" v="735" actId="165"/>
          <ac:spMkLst>
            <pc:docMk/>
            <pc:sldMk cId="3013069878" sldId="1834"/>
            <ac:spMk id="219" creationId="{2C7A53C9-4D8E-4ECD-A764-5E4CDF2F771C}"/>
          </ac:spMkLst>
        </pc:spChg>
        <pc:spChg chg="mod">
          <ac:chgData name="Eldert Grootenboer" userId="3fe8758b2c2b58d2" providerId="LiveId" clId="{05357072-DB9E-4F51-958D-1AC1952FB81B}" dt="2021-05-30T10:38:20.312" v="735" actId="165"/>
          <ac:spMkLst>
            <pc:docMk/>
            <pc:sldMk cId="3013069878" sldId="1834"/>
            <ac:spMk id="220" creationId="{D95707F3-A4C7-485D-A3CF-2C91FF46073C}"/>
          </ac:spMkLst>
        </pc:spChg>
        <pc:spChg chg="mod">
          <ac:chgData name="Eldert Grootenboer" userId="3fe8758b2c2b58d2" providerId="LiveId" clId="{05357072-DB9E-4F51-958D-1AC1952FB81B}" dt="2021-05-30T10:38:20.312" v="735" actId="165"/>
          <ac:spMkLst>
            <pc:docMk/>
            <pc:sldMk cId="3013069878" sldId="1834"/>
            <ac:spMk id="221" creationId="{F79CCB81-0D32-438D-B303-F4AC448A54E6}"/>
          </ac:spMkLst>
        </pc:spChg>
        <pc:spChg chg="mod">
          <ac:chgData name="Eldert Grootenboer" userId="3fe8758b2c2b58d2" providerId="LiveId" clId="{05357072-DB9E-4F51-958D-1AC1952FB81B}" dt="2021-05-30T10:38:20.312" v="735" actId="165"/>
          <ac:spMkLst>
            <pc:docMk/>
            <pc:sldMk cId="3013069878" sldId="1834"/>
            <ac:spMk id="222" creationId="{BD824FB9-ACF1-46D9-A7E1-A7F040E3A7B9}"/>
          </ac:spMkLst>
        </pc:spChg>
        <pc:spChg chg="mod">
          <ac:chgData name="Eldert Grootenboer" userId="3fe8758b2c2b58d2" providerId="LiveId" clId="{05357072-DB9E-4F51-958D-1AC1952FB81B}" dt="2021-05-30T10:38:20.312" v="735" actId="165"/>
          <ac:spMkLst>
            <pc:docMk/>
            <pc:sldMk cId="3013069878" sldId="1834"/>
            <ac:spMk id="223" creationId="{C7766EC9-D624-4DD1-BBFF-14C49911CDA9}"/>
          </ac:spMkLst>
        </pc:spChg>
        <pc:spChg chg="mod">
          <ac:chgData name="Eldert Grootenboer" userId="3fe8758b2c2b58d2" providerId="LiveId" clId="{05357072-DB9E-4F51-958D-1AC1952FB81B}" dt="2021-05-30T10:38:20.312" v="735" actId="165"/>
          <ac:spMkLst>
            <pc:docMk/>
            <pc:sldMk cId="3013069878" sldId="1834"/>
            <ac:spMk id="224" creationId="{FC159481-4227-4F1E-AD57-807C5878003F}"/>
          </ac:spMkLst>
        </pc:spChg>
        <pc:spChg chg="mod">
          <ac:chgData name="Eldert Grootenboer" userId="3fe8758b2c2b58d2" providerId="LiveId" clId="{05357072-DB9E-4F51-958D-1AC1952FB81B}" dt="2021-05-30T10:38:20.312" v="735" actId="165"/>
          <ac:spMkLst>
            <pc:docMk/>
            <pc:sldMk cId="3013069878" sldId="1834"/>
            <ac:spMk id="225" creationId="{1BFD122C-3BC7-4084-9220-615C1BC84DB0}"/>
          </ac:spMkLst>
        </pc:spChg>
        <pc:spChg chg="mod">
          <ac:chgData name="Eldert Grootenboer" userId="3fe8758b2c2b58d2" providerId="LiveId" clId="{05357072-DB9E-4F51-958D-1AC1952FB81B}" dt="2021-05-30T10:38:20.312" v="735" actId="165"/>
          <ac:spMkLst>
            <pc:docMk/>
            <pc:sldMk cId="3013069878" sldId="1834"/>
            <ac:spMk id="226" creationId="{F00D1D38-3F7F-430A-BFDA-A44543FEA11D}"/>
          </ac:spMkLst>
        </pc:spChg>
        <pc:spChg chg="mod">
          <ac:chgData name="Eldert Grootenboer" userId="3fe8758b2c2b58d2" providerId="LiveId" clId="{05357072-DB9E-4F51-958D-1AC1952FB81B}" dt="2021-05-30T10:38:20.312" v="735" actId="165"/>
          <ac:spMkLst>
            <pc:docMk/>
            <pc:sldMk cId="3013069878" sldId="1834"/>
            <ac:spMk id="227" creationId="{67E4E07D-A7F9-45A6-906C-1BA6C91A8423}"/>
          </ac:spMkLst>
        </pc:spChg>
        <pc:spChg chg="mod">
          <ac:chgData name="Eldert Grootenboer" userId="3fe8758b2c2b58d2" providerId="LiveId" clId="{05357072-DB9E-4F51-958D-1AC1952FB81B}" dt="2021-05-30T10:38:20.312" v="735" actId="165"/>
          <ac:spMkLst>
            <pc:docMk/>
            <pc:sldMk cId="3013069878" sldId="1834"/>
            <ac:spMk id="228" creationId="{7B4472D5-3A95-450B-9EFD-27108B0DACFF}"/>
          </ac:spMkLst>
        </pc:spChg>
        <pc:spChg chg="mod">
          <ac:chgData name="Eldert Grootenboer" userId="3fe8758b2c2b58d2" providerId="LiveId" clId="{05357072-DB9E-4F51-958D-1AC1952FB81B}" dt="2021-05-30T10:38:20.312" v="735" actId="165"/>
          <ac:spMkLst>
            <pc:docMk/>
            <pc:sldMk cId="3013069878" sldId="1834"/>
            <ac:spMk id="229" creationId="{E6C3872C-A562-4C69-9FB9-82701CBE4124}"/>
          </ac:spMkLst>
        </pc:spChg>
        <pc:spChg chg="mod">
          <ac:chgData name="Eldert Grootenboer" userId="3fe8758b2c2b58d2" providerId="LiveId" clId="{05357072-DB9E-4F51-958D-1AC1952FB81B}" dt="2021-05-30T10:38:20.312" v="735" actId="165"/>
          <ac:spMkLst>
            <pc:docMk/>
            <pc:sldMk cId="3013069878" sldId="1834"/>
            <ac:spMk id="230" creationId="{ACD5B73A-B0FF-4F80-8A07-32D4A55E7BE3}"/>
          </ac:spMkLst>
        </pc:spChg>
        <pc:spChg chg="mod">
          <ac:chgData name="Eldert Grootenboer" userId="3fe8758b2c2b58d2" providerId="LiveId" clId="{05357072-DB9E-4F51-958D-1AC1952FB81B}" dt="2021-05-30T10:38:20.312" v="735" actId="165"/>
          <ac:spMkLst>
            <pc:docMk/>
            <pc:sldMk cId="3013069878" sldId="1834"/>
            <ac:spMk id="231" creationId="{45FCF3BE-9F97-45A2-887E-409EFEE3DC56}"/>
          </ac:spMkLst>
        </pc:spChg>
        <pc:spChg chg="mod">
          <ac:chgData name="Eldert Grootenboer" userId="3fe8758b2c2b58d2" providerId="LiveId" clId="{05357072-DB9E-4F51-958D-1AC1952FB81B}" dt="2021-05-30T10:38:20.312" v="735" actId="165"/>
          <ac:spMkLst>
            <pc:docMk/>
            <pc:sldMk cId="3013069878" sldId="1834"/>
            <ac:spMk id="232" creationId="{D7B32AB4-01E5-4F46-B632-25CE3B779039}"/>
          </ac:spMkLst>
        </pc:spChg>
        <pc:spChg chg="mod">
          <ac:chgData name="Eldert Grootenboer" userId="3fe8758b2c2b58d2" providerId="LiveId" clId="{05357072-DB9E-4F51-958D-1AC1952FB81B}" dt="2021-05-30T10:38:20.312" v="735" actId="165"/>
          <ac:spMkLst>
            <pc:docMk/>
            <pc:sldMk cId="3013069878" sldId="1834"/>
            <ac:spMk id="233" creationId="{53AF37FC-551A-4C9F-887A-197C74303E1A}"/>
          </ac:spMkLst>
        </pc:spChg>
        <pc:spChg chg="mod">
          <ac:chgData name="Eldert Grootenboer" userId="3fe8758b2c2b58d2" providerId="LiveId" clId="{05357072-DB9E-4F51-958D-1AC1952FB81B}" dt="2021-05-30T10:38:20.312" v="735" actId="165"/>
          <ac:spMkLst>
            <pc:docMk/>
            <pc:sldMk cId="3013069878" sldId="1834"/>
            <ac:spMk id="234" creationId="{3A40BD2D-AC28-49B4-AF6B-71D60C3E0093}"/>
          </ac:spMkLst>
        </pc:spChg>
        <pc:spChg chg="mod">
          <ac:chgData name="Eldert Grootenboer" userId="3fe8758b2c2b58d2" providerId="LiveId" clId="{05357072-DB9E-4F51-958D-1AC1952FB81B}" dt="2021-05-30T10:38:20.312" v="735" actId="165"/>
          <ac:spMkLst>
            <pc:docMk/>
            <pc:sldMk cId="3013069878" sldId="1834"/>
            <ac:spMk id="235" creationId="{1B154DB2-F53F-44F9-A36C-3AC26FE064B9}"/>
          </ac:spMkLst>
        </pc:spChg>
        <pc:spChg chg="mod">
          <ac:chgData name="Eldert Grootenboer" userId="3fe8758b2c2b58d2" providerId="LiveId" clId="{05357072-DB9E-4F51-958D-1AC1952FB81B}" dt="2021-05-30T10:38:20.312" v="735" actId="165"/>
          <ac:spMkLst>
            <pc:docMk/>
            <pc:sldMk cId="3013069878" sldId="1834"/>
            <ac:spMk id="236" creationId="{A433E081-DDBB-4C8B-987C-8A362280D459}"/>
          </ac:spMkLst>
        </pc:spChg>
        <pc:spChg chg="mod">
          <ac:chgData name="Eldert Grootenboer" userId="3fe8758b2c2b58d2" providerId="LiveId" clId="{05357072-DB9E-4F51-958D-1AC1952FB81B}" dt="2021-05-30T10:38:20.312" v="735" actId="165"/>
          <ac:spMkLst>
            <pc:docMk/>
            <pc:sldMk cId="3013069878" sldId="1834"/>
            <ac:spMk id="237" creationId="{39D3E1F5-4877-48A3-B92C-51D20BF55956}"/>
          </ac:spMkLst>
        </pc:spChg>
        <pc:spChg chg="mod">
          <ac:chgData name="Eldert Grootenboer" userId="3fe8758b2c2b58d2" providerId="LiveId" clId="{05357072-DB9E-4F51-958D-1AC1952FB81B}" dt="2021-05-30T10:38:20.312" v="735" actId="165"/>
          <ac:spMkLst>
            <pc:docMk/>
            <pc:sldMk cId="3013069878" sldId="1834"/>
            <ac:spMk id="238" creationId="{E9C84288-13FA-46CE-9301-C9908A392F77}"/>
          </ac:spMkLst>
        </pc:spChg>
        <pc:spChg chg="mod">
          <ac:chgData name="Eldert Grootenboer" userId="3fe8758b2c2b58d2" providerId="LiveId" clId="{05357072-DB9E-4F51-958D-1AC1952FB81B}" dt="2021-05-30T10:38:20.312" v="735" actId="165"/>
          <ac:spMkLst>
            <pc:docMk/>
            <pc:sldMk cId="3013069878" sldId="1834"/>
            <ac:spMk id="239" creationId="{ED083D16-4927-4D80-8C54-2A2B3BC5DFBE}"/>
          </ac:spMkLst>
        </pc:spChg>
        <pc:spChg chg="mod">
          <ac:chgData name="Eldert Grootenboer" userId="3fe8758b2c2b58d2" providerId="LiveId" clId="{05357072-DB9E-4F51-958D-1AC1952FB81B}" dt="2021-05-30T10:38:20.312" v="735" actId="165"/>
          <ac:spMkLst>
            <pc:docMk/>
            <pc:sldMk cId="3013069878" sldId="1834"/>
            <ac:spMk id="240" creationId="{173F8FA7-B840-494F-94AC-77DB37E1B7E4}"/>
          </ac:spMkLst>
        </pc:spChg>
        <pc:spChg chg="mod">
          <ac:chgData name="Eldert Grootenboer" userId="3fe8758b2c2b58d2" providerId="LiveId" clId="{05357072-DB9E-4F51-958D-1AC1952FB81B}" dt="2021-05-30T10:38:20.312" v="735" actId="165"/>
          <ac:spMkLst>
            <pc:docMk/>
            <pc:sldMk cId="3013069878" sldId="1834"/>
            <ac:spMk id="241" creationId="{D76A47E5-6149-4B3D-B224-635A057F15A5}"/>
          </ac:spMkLst>
        </pc:spChg>
        <pc:spChg chg="mod">
          <ac:chgData name="Eldert Grootenboer" userId="3fe8758b2c2b58d2" providerId="LiveId" clId="{05357072-DB9E-4F51-958D-1AC1952FB81B}" dt="2021-05-30T10:38:20.312" v="735" actId="165"/>
          <ac:spMkLst>
            <pc:docMk/>
            <pc:sldMk cId="3013069878" sldId="1834"/>
            <ac:spMk id="242" creationId="{B25C20E0-6CCB-447E-91C0-0ADD9A52BC34}"/>
          </ac:spMkLst>
        </pc:spChg>
        <pc:spChg chg="mod">
          <ac:chgData name="Eldert Grootenboer" userId="3fe8758b2c2b58d2" providerId="LiveId" clId="{05357072-DB9E-4F51-958D-1AC1952FB81B}" dt="2021-05-30T10:38:20.312" v="735" actId="165"/>
          <ac:spMkLst>
            <pc:docMk/>
            <pc:sldMk cId="3013069878" sldId="1834"/>
            <ac:spMk id="243" creationId="{A6F3ECA2-2E7A-4F54-850C-898CBF35A184}"/>
          </ac:spMkLst>
        </pc:spChg>
        <pc:spChg chg="mod">
          <ac:chgData name="Eldert Grootenboer" userId="3fe8758b2c2b58d2" providerId="LiveId" clId="{05357072-DB9E-4F51-958D-1AC1952FB81B}" dt="2021-05-30T10:38:20.312" v="735" actId="165"/>
          <ac:spMkLst>
            <pc:docMk/>
            <pc:sldMk cId="3013069878" sldId="1834"/>
            <ac:spMk id="244" creationId="{7DBD035B-7F92-4782-9A43-8CAFCBFFF581}"/>
          </ac:spMkLst>
        </pc:spChg>
        <pc:spChg chg="mod">
          <ac:chgData name="Eldert Grootenboer" userId="3fe8758b2c2b58d2" providerId="LiveId" clId="{05357072-DB9E-4F51-958D-1AC1952FB81B}" dt="2021-05-30T10:38:20.312" v="735" actId="165"/>
          <ac:spMkLst>
            <pc:docMk/>
            <pc:sldMk cId="3013069878" sldId="1834"/>
            <ac:spMk id="245" creationId="{AA67E9B3-9F36-45CD-AD18-88BDDF97FA5D}"/>
          </ac:spMkLst>
        </pc:spChg>
        <pc:spChg chg="mod">
          <ac:chgData name="Eldert Grootenboer" userId="3fe8758b2c2b58d2" providerId="LiveId" clId="{05357072-DB9E-4F51-958D-1AC1952FB81B}" dt="2021-05-30T10:38:20.312" v="735" actId="165"/>
          <ac:spMkLst>
            <pc:docMk/>
            <pc:sldMk cId="3013069878" sldId="1834"/>
            <ac:spMk id="246" creationId="{96F659AD-B99E-409D-A09D-91F3BDDAB1A8}"/>
          </ac:spMkLst>
        </pc:spChg>
        <pc:spChg chg="mod">
          <ac:chgData name="Eldert Grootenboer" userId="3fe8758b2c2b58d2" providerId="LiveId" clId="{05357072-DB9E-4F51-958D-1AC1952FB81B}" dt="2021-05-30T10:38:20.312" v="735" actId="165"/>
          <ac:spMkLst>
            <pc:docMk/>
            <pc:sldMk cId="3013069878" sldId="1834"/>
            <ac:spMk id="247" creationId="{5537B1D9-884A-400A-8EFF-F685245F08B7}"/>
          </ac:spMkLst>
        </pc:spChg>
        <pc:spChg chg="mod">
          <ac:chgData name="Eldert Grootenboer" userId="3fe8758b2c2b58d2" providerId="LiveId" clId="{05357072-DB9E-4F51-958D-1AC1952FB81B}" dt="2021-05-30T10:38:20.312" v="735" actId="165"/>
          <ac:spMkLst>
            <pc:docMk/>
            <pc:sldMk cId="3013069878" sldId="1834"/>
            <ac:spMk id="248" creationId="{289F32AC-71EA-4F65-9972-D3F27D102CA3}"/>
          </ac:spMkLst>
        </pc:spChg>
        <pc:spChg chg="mod">
          <ac:chgData name="Eldert Grootenboer" userId="3fe8758b2c2b58d2" providerId="LiveId" clId="{05357072-DB9E-4F51-958D-1AC1952FB81B}" dt="2021-05-30T10:38:20.312" v="735" actId="165"/>
          <ac:spMkLst>
            <pc:docMk/>
            <pc:sldMk cId="3013069878" sldId="1834"/>
            <ac:spMk id="249" creationId="{D2A4C1C6-16E7-48A0-8719-FF7BF88CF1F9}"/>
          </ac:spMkLst>
        </pc:spChg>
        <pc:spChg chg="mod">
          <ac:chgData name="Eldert Grootenboer" userId="3fe8758b2c2b58d2" providerId="LiveId" clId="{05357072-DB9E-4F51-958D-1AC1952FB81B}" dt="2021-05-30T10:38:20.312" v="735" actId="165"/>
          <ac:spMkLst>
            <pc:docMk/>
            <pc:sldMk cId="3013069878" sldId="1834"/>
            <ac:spMk id="250" creationId="{F6397D63-1F07-40E3-AA31-4D6EB592F5D9}"/>
          </ac:spMkLst>
        </pc:spChg>
        <pc:spChg chg="mod">
          <ac:chgData name="Eldert Grootenboer" userId="3fe8758b2c2b58d2" providerId="LiveId" clId="{05357072-DB9E-4F51-958D-1AC1952FB81B}" dt="2021-05-30T10:38:20.312" v="735" actId="165"/>
          <ac:spMkLst>
            <pc:docMk/>
            <pc:sldMk cId="3013069878" sldId="1834"/>
            <ac:spMk id="251" creationId="{CB9616D4-851C-43D1-A3B7-4D7E051846BA}"/>
          </ac:spMkLst>
        </pc:spChg>
        <pc:spChg chg="mod">
          <ac:chgData name="Eldert Grootenboer" userId="3fe8758b2c2b58d2" providerId="LiveId" clId="{05357072-DB9E-4F51-958D-1AC1952FB81B}" dt="2021-05-30T10:38:20.312" v="735" actId="165"/>
          <ac:spMkLst>
            <pc:docMk/>
            <pc:sldMk cId="3013069878" sldId="1834"/>
            <ac:spMk id="252" creationId="{C6FE962D-DE39-4E1D-9A2C-D4A87B7FF6AB}"/>
          </ac:spMkLst>
        </pc:spChg>
        <pc:spChg chg="mod">
          <ac:chgData name="Eldert Grootenboer" userId="3fe8758b2c2b58d2" providerId="LiveId" clId="{05357072-DB9E-4F51-958D-1AC1952FB81B}" dt="2021-05-30T10:38:20.312" v="735" actId="165"/>
          <ac:spMkLst>
            <pc:docMk/>
            <pc:sldMk cId="3013069878" sldId="1834"/>
            <ac:spMk id="253" creationId="{89C68919-DF25-4380-9FF4-B56FD55436FD}"/>
          </ac:spMkLst>
        </pc:spChg>
        <pc:spChg chg="mod">
          <ac:chgData name="Eldert Grootenboer" userId="3fe8758b2c2b58d2" providerId="LiveId" clId="{05357072-DB9E-4F51-958D-1AC1952FB81B}" dt="2021-05-30T10:38:20.312" v="735" actId="165"/>
          <ac:spMkLst>
            <pc:docMk/>
            <pc:sldMk cId="3013069878" sldId="1834"/>
            <ac:spMk id="254" creationId="{5A237AF3-1763-42F4-A270-175E01D160CE}"/>
          </ac:spMkLst>
        </pc:spChg>
        <pc:spChg chg="mod">
          <ac:chgData name="Eldert Grootenboer" userId="3fe8758b2c2b58d2" providerId="LiveId" clId="{05357072-DB9E-4F51-958D-1AC1952FB81B}" dt="2021-05-30T10:38:20.312" v="735" actId="165"/>
          <ac:spMkLst>
            <pc:docMk/>
            <pc:sldMk cId="3013069878" sldId="1834"/>
            <ac:spMk id="255" creationId="{20553404-C10B-41C5-80CB-D3EA73FF9D7D}"/>
          </ac:spMkLst>
        </pc:spChg>
        <pc:spChg chg="mod">
          <ac:chgData name="Eldert Grootenboer" userId="3fe8758b2c2b58d2" providerId="LiveId" clId="{05357072-DB9E-4F51-958D-1AC1952FB81B}" dt="2021-05-30T10:38:20.312" v="735" actId="165"/>
          <ac:spMkLst>
            <pc:docMk/>
            <pc:sldMk cId="3013069878" sldId="1834"/>
            <ac:spMk id="256" creationId="{E5D7D30A-5EBB-4F54-80AB-C2B08E8F3ED2}"/>
          </ac:spMkLst>
        </pc:spChg>
        <pc:spChg chg="mod">
          <ac:chgData name="Eldert Grootenboer" userId="3fe8758b2c2b58d2" providerId="LiveId" clId="{05357072-DB9E-4F51-958D-1AC1952FB81B}" dt="2021-05-30T10:38:20.312" v="735" actId="165"/>
          <ac:spMkLst>
            <pc:docMk/>
            <pc:sldMk cId="3013069878" sldId="1834"/>
            <ac:spMk id="257" creationId="{8F01FE38-48B3-452E-9163-3FDA38AEB2E4}"/>
          </ac:spMkLst>
        </pc:spChg>
        <pc:spChg chg="mod">
          <ac:chgData name="Eldert Grootenboer" userId="3fe8758b2c2b58d2" providerId="LiveId" clId="{05357072-DB9E-4F51-958D-1AC1952FB81B}" dt="2021-05-30T10:38:20.312" v="735" actId="165"/>
          <ac:spMkLst>
            <pc:docMk/>
            <pc:sldMk cId="3013069878" sldId="1834"/>
            <ac:spMk id="258" creationId="{0667F264-E168-47EE-AA6E-CD73711DA6AF}"/>
          </ac:spMkLst>
        </pc:spChg>
        <pc:spChg chg="mod">
          <ac:chgData name="Eldert Grootenboer" userId="3fe8758b2c2b58d2" providerId="LiveId" clId="{05357072-DB9E-4F51-958D-1AC1952FB81B}" dt="2021-05-30T10:38:20.312" v="735" actId="165"/>
          <ac:spMkLst>
            <pc:docMk/>
            <pc:sldMk cId="3013069878" sldId="1834"/>
            <ac:spMk id="259" creationId="{F231A655-45E1-4B4D-A811-66308F4ED123}"/>
          </ac:spMkLst>
        </pc:spChg>
        <pc:spChg chg="mod">
          <ac:chgData name="Eldert Grootenboer" userId="3fe8758b2c2b58d2" providerId="LiveId" clId="{05357072-DB9E-4F51-958D-1AC1952FB81B}" dt="2021-05-30T10:38:20.312" v="735" actId="165"/>
          <ac:spMkLst>
            <pc:docMk/>
            <pc:sldMk cId="3013069878" sldId="1834"/>
            <ac:spMk id="260" creationId="{F13E6E77-C5A5-48EA-B0B1-17402F355EA4}"/>
          </ac:spMkLst>
        </pc:spChg>
        <pc:spChg chg="mod">
          <ac:chgData name="Eldert Grootenboer" userId="3fe8758b2c2b58d2" providerId="LiveId" clId="{05357072-DB9E-4F51-958D-1AC1952FB81B}" dt="2021-05-30T10:38:20.312" v="735" actId="165"/>
          <ac:spMkLst>
            <pc:docMk/>
            <pc:sldMk cId="3013069878" sldId="1834"/>
            <ac:spMk id="261" creationId="{2A565300-DDA2-4FF7-B047-4C02A483E8A5}"/>
          </ac:spMkLst>
        </pc:spChg>
        <pc:spChg chg="mod">
          <ac:chgData name="Eldert Grootenboer" userId="3fe8758b2c2b58d2" providerId="LiveId" clId="{05357072-DB9E-4F51-958D-1AC1952FB81B}" dt="2021-05-30T10:38:20.312" v="735" actId="165"/>
          <ac:spMkLst>
            <pc:docMk/>
            <pc:sldMk cId="3013069878" sldId="1834"/>
            <ac:spMk id="262" creationId="{7F0954AB-4D18-466C-ABCD-DDD27DE5C91F}"/>
          </ac:spMkLst>
        </pc:spChg>
        <pc:spChg chg="mod">
          <ac:chgData name="Eldert Grootenboer" userId="3fe8758b2c2b58d2" providerId="LiveId" clId="{05357072-DB9E-4F51-958D-1AC1952FB81B}" dt="2021-05-30T10:38:20.312" v="735" actId="165"/>
          <ac:spMkLst>
            <pc:docMk/>
            <pc:sldMk cId="3013069878" sldId="1834"/>
            <ac:spMk id="263" creationId="{BD7E5446-5D54-4E55-A957-6FEF737EB552}"/>
          </ac:spMkLst>
        </pc:spChg>
        <pc:spChg chg="mod">
          <ac:chgData name="Eldert Grootenboer" userId="3fe8758b2c2b58d2" providerId="LiveId" clId="{05357072-DB9E-4F51-958D-1AC1952FB81B}" dt="2021-05-30T10:38:20.312" v="735" actId="165"/>
          <ac:spMkLst>
            <pc:docMk/>
            <pc:sldMk cId="3013069878" sldId="1834"/>
            <ac:spMk id="264" creationId="{66539CFE-CF75-48D1-A5A5-607BC63A297E}"/>
          </ac:spMkLst>
        </pc:spChg>
        <pc:spChg chg="mod">
          <ac:chgData name="Eldert Grootenboer" userId="3fe8758b2c2b58d2" providerId="LiveId" clId="{05357072-DB9E-4F51-958D-1AC1952FB81B}" dt="2021-05-30T10:38:20.312" v="735" actId="165"/>
          <ac:spMkLst>
            <pc:docMk/>
            <pc:sldMk cId="3013069878" sldId="1834"/>
            <ac:spMk id="265" creationId="{826E91BA-1B5B-43C6-83EB-D6F35601A651}"/>
          </ac:spMkLst>
        </pc:spChg>
        <pc:spChg chg="mod">
          <ac:chgData name="Eldert Grootenboer" userId="3fe8758b2c2b58d2" providerId="LiveId" clId="{05357072-DB9E-4F51-958D-1AC1952FB81B}" dt="2021-05-30T10:38:20.312" v="735" actId="165"/>
          <ac:spMkLst>
            <pc:docMk/>
            <pc:sldMk cId="3013069878" sldId="1834"/>
            <ac:spMk id="266" creationId="{C1F19298-AD14-43D0-ADCD-1CC9479474CF}"/>
          </ac:spMkLst>
        </pc:spChg>
        <pc:spChg chg="mod">
          <ac:chgData name="Eldert Grootenboer" userId="3fe8758b2c2b58d2" providerId="LiveId" clId="{05357072-DB9E-4F51-958D-1AC1952FB81B}" dt="2021-05-30T10:38:20.312" v="735" actId="165"/>
          <ac:spMkLst>
            <pc:docMk/>
            <pc:sldMk cId="3013069878" sldId="1834"/>
            <ac:spMk id="267" creationId="{7E490EA4-10B2-40A6-A0C0-F4340687DA60}"/>
          </ac:spMkLst>
        </pc:spChg>
        <pc:spChg chg="mod">
          <ac:chgData name="Eldert Grootenboer" userId="3fe8758b2c2b58d2" providerId="LiveId" clId="{05357072-DB9E-4F51-958D-1AC1952FB81B}" dt="2021-05-30T10:38:20.312" v="735" actId="165"/>
          <ac:spMkLst>
            <pc:docMk/>
            <pc:sldMk cId="3013069878" sldId="1834"/>
            <ac:spMk id="268" creationId="{EF64D5B3-1BEB-495B-A2F2-C8E2636724F7}"/>
          </ac:spMkLst>
        </pc:spChg>
        <pc:spChg chg="mod">
          <ac:chgData name="Eldert Grootenboer" userId="3fe8758b2c2b58d2" providerId="LiveId" clId="{05357072-DB9E-4F51-958D-1AC1952FB81B}" dt="2021-05-30T10:38:20.312" v="735" actId="165"/>
          <ac:spMkLst>
            <pc:docMk/>
            <pc:sldMk cId="3013069878" sldId="1834"/>
            <ac:spMk id="269" creationId="{822762F7-05D0-4B67-A595-B4BB5D305132}"/>
          </ac:spMkLst>
        </pc:spChg>
        <pc:spChg chg="mod">
          <ac:chgData name="Eldert Grootenboer" userId="3fe8758b2c2b58d2" providerId="LiveId" clId="{05357072-DB9E-4F51-958D-1AC1952FB81B}" dt="2021-05-30T10:38:20.312" v="735" actId="165"/>
          <ac:spMkLst>
            <pc:docMk/>
            <pc:sldMk cId="3013069878" sldId="1834"/>
            <ac:spMk id="270" creationId="{59881DE6-E4E8-4573-8302-15553B041B80}"/>
          </ac:spMkLst>
        </pc:spChg>
        <pc:spChg chg="mod">
          <ac:chgData name="Eldert Grootenboer" userId="3fe8758b2c2b58d2" providerId="LiveId" clId="{05357072-DB9E-4F51-958D-1AC1952FB81B}" dt="2021-05-30T10:38:20.312" v="735" actId="165"/>
          <ac:spMkLst>
            <pc:docMk/>
            <pc:sldMk cId="3013069878" sldId="1834"/>
            <ac:spMk id="271" creationId="{60CC2B3F-2AB3-4EEF-9FC3-878256B741B5}"/>
          </ac:spMkLst>
        </pc:spChg>
        <pc:spChg chg="mod">
          <ac:chgData name="Eldert Grootenboer" userId="3fe8758b2c2b58d2" providerId="LiveId" clId="{05357072-DB9E-4F51-958D-1AC1952FB81B}" dt="2021-05-30T10:38:20.312" v="735" actId="165"/>
          <ac:spMkLst>
            <pc:docMk/>
            <pc:sldMk cId="3013069878" sldId="1834"/>
            <ac:spMk id="272" creationId="{A1C94478-437E-48FB-918F-27BF101A8223}"/>
          </ac:spMkLst>
        </pc:spChg>
        <pc:spChg chg="mod">
          <ac:chgData name="Eldert Grootenboer" userId="3fe8758b2c2b58d2" providerId="LiveId" clId="{05357072-DB9E-4F51-958D-1AC1952FB81B}" dt="2021-05-30T10:38:20.312" v="735" actId="165"/>
          <ac:spMkLst>
            <pc:docMk/>
            <pc:sldMk cId="3013069878" sldId="1834"/>
            <ac:spMk id="273" creationId="{6EC1B40E-009F-4716-93EA-411FC61DCF85}"/>
          </ac:spMkLst>
        </pc:spChg>
        <pc:spChg chg="mod">
          <ac:chgData name="Eldert Grootenboer" userId="3fe8758b2c2b58d2" providerId="LiveId" clId="{05357072-DB9E-4F51-958D-1AC1952FB81B}" dt="2021-05-30T10:38:20.312" v="735" actId="165"/>
          <ac:spMkLst>
            <pc:docMk/>
            <pc:sldMk cId="3013069878" sldId="1834"/>
            <ac:spMk id="274" creationId="{91A0751A-DA54-4A08-9CF4-87F736575C15}"/>
          </ac:spMkLst>
        </pc:spChg>
        <pc:spChg chg="mod">
          <ac:chgData name="Eldert Grootenboer" userId="3fe8758b2c2b58d2" providerId="LiveId" clId="{05357072-DB9E-4F51-958D-1AC1952FB81B}" dt="2021-05-30T10:38:20.312" v="735" actId="165"/>
          <ac:spMkLst>
            <pc:docMk/>
            <pc:sldMk cId="3013069878" sldId="1834"/>
            <ac:spMk id="275" creationId="{FC4BEFDE-3CCB-4F46-B24B-BE0646A138F0}"/>
          </ac:spMkLst>
        </pc:spChg>
        <pc:spChg chg="mod">
          <ac:chgData name="Eldert Grootenboer" userId="3fe8758b2c2b58d2" providerId="LiveId" clId="{05357072-DB9E-4F51-958D-1AC1952FB81B}" dt="2021-05-30T10:38:20.312" v="735" actId="165"/>
          <ac:spMkLst>
            <pc:docMk/>
            <pc:sldMk cId="3013069878" sldId="1834"/>
            <ac:spMk id="276" creationId="{278CB708-0489-4238-8854-9E854FAC442E}"/>
          </ac:spMkLst>
        </pc:spChg>
        <pc:spChg chg="mod">
          <ac:chgData name="Eldert Grootenboer" userId="3fe8758b2c2b58d2" providerId="LiveId" clId="{05357072-DB9E-4F51-958D-1AC1952FB81B}" dt="2021-05-30T10:38:20.312" v="735" actId="165"/>
          <ac:spMkLst>
            <pc:docMk/>
            <pc:sldMk cId="3013069878" sldId="1834"/>
            <ac:spMk id="277" creationId="{78EB32A7-977E-41B1-8237-83BCCD1A0ABF}"/>
          </ac:spMkLst>
        </pc:spChg>
        <pc:spChg chg="mod">
          <ac:chgData name="Eldert Grootenboer" userId="3fe8758b2c2b58d2" providerId="LiveId" clId="{05357072-DB9E-4F51-958D-1AC1952FB81B}" dt="2021-05-30T10:38:20.312" v="735" actId="165"/>
          <ac:spMkLst>
            <pc:docMk/>
            <pc:sldMk cId="3013069878" sldId="1834"/>
            <ac:spMk id="278" creationId="{9E1C7970-A9BD-48B0-A570-BD5D8F965D4D}"/>
          </ac:spMkLst>
        </pc:spChg>
        <pc:spChg chg="mod">
          <ac:chgData name="Eldert Grootenboer" userId="3fe8758b2c2b58d2" providerId="LiveId" clId="{05357072-DB9E-4F51-958D-1AC1952FB81B}" dt="2021-05-30T10:38:20.312" v="735" actId="165"/>
          <ac:spMkLst>
            <pc:docMk/>
            <pc:sldMk cId="3013069878" sldId="1834"/>
            <ac:spMk id="279" creationId="{99679C17-471D-4B08-AAD9-23C65C788515}"/>
          </ac:spMkLst>
        </pc:spChg>
        <pc:spChg chg="mod">
          <ac:chgData name="Eldert Grootenboer" userId="3fe8758b2c2b58d2" providerId="LiveId" clId="{05357072-DB9E-4F51-958D-1AC1952FB81B}" dt="2021-05-30T10:38:20.312" v="735" actId="165"/>
          <ac:spMkLst>
            <pc:docMk/>
            <pc:sldMk cId="3013069878" sldId="1834"/>
            <ac:spMk id="280" creationId="{855E882B-B61E-4BDB-AE93-82798EA123EE}"/>
          </ac:spMkLst>
        </pc:spChg>
        <pc:spChg chg="mod">
          <ac:chgData name="Eldert Grootenboer" userId="3fe8758b2c2b58d2" providerId="LiveId" clId="{05357072-DB9E-4F51-958D-1AC1952FB81B}" dt="2021-05-30T10:38:20.312" v="735" actId="165"/>
          <ac:spMkLst>
            <pc:docMk/>
            <pc:sldMk cId="3013069878" sldId="1834"/>
            <ac:spMk id="281" creationId="{DA872F09-E533-4A46-8CC4-58236284437D}"/>
          </ac:spMkLst>
        </pc:spChg>
        <pc:spChg chg="mod">
          <ac:chgData name="Eldert Grootenboer" userId="3fe8758b2c2b58d2" providerId="LiveId" clId="{05357072-DB9E-4F51-958D-1AC1952FB81B}" dt="2021-05-30T10:38:20.312" v="735" actId="165"/>
          <ac:spMkLst>
            <pc:docMk/>
            <pc:sldMk cId="3013069878" sldId="1834"/>
            <ac:spMk id="282" creationId="{E0E38A57-22CD-4FAC-B0D4-9FA9C352E4B4}"/>
          </ac:spMkLst>
        </pc:spChg>
        <pc:spChg chg="mod">
          <ac:chgData name="Eldert Grootenboer" userId="3fe8758b2c2b58d2" providerId="LiveId" clId="{05357072-DB9E-4F51-958D-1AC1952FB81B}" dt="2021-05-30T10:38:20.312" v="735" actId="165"/>
          <ac:spMkLst>
            <pc:docMk/>
            <pc:sldMk cId="3013069878" sldId="1834"/>
            <ac:spMk id="283" creationId="{CE847224-2B24-4D0D-8114-9ED25E3077CB}"/>
          </ac:spMkLst>
        </pc:spChg>
        <pc:spChg chg="mod">
          <ac:chgData name="Eldert Grootenboer" userId="3fe8758b2c2b58d2" providerId="LiveId" clId="{05357072-DB9E-4F51-958D-1AC1952FB81B}" dt="2021-05-30T10:38:20.312" v="735" actId="165"/>
          <ac:spMkLst>
            <pc:docMk/>
            <pc:sldMk cId="3013069878" sldId="1834"/>
            <ac:spMk id="284" creationId="{8F1CD01E-2930-4C86-96A2-D994B3668184}"/>
          </ac:spMkLst>
        </pc:spChg>
        <pc:spChg chg="mod">
          <ac:chgData name="Eldert Grootenboer" userId="3fe8758b2c2b58d2" providerId="LiveId" clId="{05357072-DB9E-4F51-958D-1AC1952FB81B}" dt="2021-05-30T10:38:20.312" v="735" actId="165"/>
          <ac:spMkLst>
            <pc:docMk/>
            <pc:sldMk cId="3013069878" sldId="1834"/>
            <ac:spMk id="285" creationId="{9E8ED82B-7F02-452D-A638-668BE66B4A60}"/>
          </ac:spMkLst>
        </pc:spChg>
        <pc:spChg chg="mod">
          <ac:chgData name="Eldert Grootenboer" userId="3fe8758b2c2b58d2" providerId="LiveId" clId="{05357072-DB9E-4F51-958D-1AC1952FB81B}" dt="2021-05-30T10:38:20.312" v="735" actId="165"/>
          <ac:spMkLst>
            <pc:docMk/>
            <pc:sldMk cId="3013069878" sldId="1834"/>
            <ac:spMk id="286" creationId="{A33422F1-D961-4AF9-9D48-3805683AB348}"/>
          </ac:spMkLst>
        </pc:spChg>
        <pc:spChg chg="mod">
          <ac:chgData name="Eldert Grootenboer" userId="3fe8758b2c2b58d2" providerId="LiveId" clId="{05357072-DB9E-4F51-958D-1AC1952FB81B}" dt="2021-05-30T10:38:20.312" v="735" actId="165"/>
          <ac:spMkLst>
            <pc:docMk/>
            <pc:sldMk cId="3013069878" sldId="1834"/>
            <ac:spMk id="287" creationId="{A5C90634-2178-412D-A6B8-D6DD879841E2}"/>
          </ac:spMkLst>
        </pc:spChg>
        <pc:spChg chg="mod">
          <ac:chgData name="Eldert Grootenboer" userId="3fe8758b2c2b58d2" providerId="LiveId" clId="{05357072-DB9E-4F51-958D-1AC1952FB81B}" dt="2021-05-30T10:38:20.312" v="735" actId="165"/>
          <ac:spMkLst>
            <pc:docMk/>
            <pc:sldMk cId="3013069878" sldId="1834"/>
            <ac:spMk id="288" creationId="{7C4B5DBD-34A6-4C85-8070-7435A91D63CD}"/>
          </ac:spMkLst>
        </pc:spChg>
        <pc:spChg chg="mod">
          <ac:chgData name="Eldert Grootenboer" userId="3fe8758b2c2b58d2" providerId="LiveId" clId="{05357072-DB9E-4F51-958D-1AC1952FB81B}" dt="2021-05-30T10:38:20.312" v="735" actId="165"/>
          <ac:spMkLst>
            <pc:docMk/>
            <pc:sldMk cId="3013069878" sldId="1834"/>
            <ac:spMk id="289" creationId="{66E25F9D-F57A-4676-97A0-C71DD3167A2C}"/>
          </ac:spMkLst>
        </pc:spChg>
        <pc:spChg chg="mod">
          <ac:chgData name="Eldert Grootenboer" userId="3fe8758b2c2b58d2" providerId="LiveId" clId="{05357072-DB9E-4F51-958D-1AC1952FB81B}" dt="2021-05-30T10:38:20.312" v="735" actId="165"/>
          <ac:spMkLst>
            <pc:docMk/>
            <pc:sldMk cId="3013069878" sldId="1834"/>
            <ac:spMk id="290" creationId="{9FF465B7-F869-4779-828F-30EFD262E9CE}"/>
          </ac:spMkLst>
        </pc:spChg>
        <pc:spChg chg="mod">
          <ac:chgData name="Eldert Grootenboer" userId="3fe8758b2c2b58d2" providerId="LiveId" clId="{05357072-DB9E-4F51-958D-1AC1952FB81B}" dt="2021-05-30T10:38:20.312" v="735" actId="165"/>
          <ac:spMkLst>
            <pc:docMk/>
            <pc:sldMk cId="3013069878" sldId="1834"/>
            <ac:spMk id="291" creationId="{D54015CF-E7B7-41F5-8C08-922A93EC77F0}"/>
          </ac:spMkLst>
        </pc:spChg>
        <pc:spChg chg="mod">
          <ac:chgData name="Eldert Grootenboer" userId="3fe8758b2c2b58d2" providerId="LiveId" clId="{05357072-DB9E-4F51-958D-1AC1952FB81B}" dt="2021-05-30T10:38:20.312" v="735" actId="165"/>
          <ac:spMkLst>
            <pc:docMk/>
            <pc:sldMk cId="3013069878" sldId="1834"/>
            <ac:spMk id="292" creationId="{424DB82D-6ADD-41A7-AAAC-C3BE4B25C26B}"/>
          </ac:spMkLst>
        </pc:spChg>
        <pc:spChg chg="mod">
          <ac:chgData name="Eldert Grootenboer" userId="3fe8758b2c2b58d2" providerId="LiveId" clId="{05357072-DB9E-4F51-958D-1AC1952FB81B}" dt="2021-05-30T10:38:20.312" v="735" actId="165"/>
          <ac:spMkLst>
            <pc:docMk/>
            <pc:sldMk cId="3013069878" sldId="1834"/>
            <ac:spMk id="293" creationId="{D862BDAD-2939-4659-9F04-7A0C20D95E49}"/>
          </ac:spMkLst>
        </pc:spChg>
        <pc:spChg chg="mod">
          <ac:chgData name="Eldert Grootenboer" userId="3fe8758b2c2b58d2" providerId="LiveId" clId="{05357072-DB9E-4F51-958D-1AC1952FB81B}" dt="2021-05-30T10:38:20.312" v="735" actId="165"/>
          <ac:spMkLst>
            <pc:docMk/>
            <pc:sldMk cId="3013069878" sldId="1834"/>
            <ac:spMk id="294" creationId="{10BB70E2-6A6F-47CC-84B4-9C3AD174EA1C}"/>
          </ac:spMkLst>
        </pc:spChg>
        <pc:spChg chg="mod">
          <ac:chgData name="Eldert Grootenboer" userId="3fe8758b2c2b58d2" providerId="LiveId" clId="{05357072-DB9E-4F51-958D-1AC1952FB81B}" dt="2021-05-30T10:38:20.312" v="735" actId="165"/>
          <ac:spMkLst>
            <pc:docMk/>
            <pc:sldMk cId="3013069878" sldId="1834"/>
            <ac:spMk id="295" creationId="{DE2A502C-EAC9-46FD-8228-792FC37D3D4F}"/>
          </ac:spMkLst>
        </pc:spChg>
        <pc:spChg chg="mod">
          <ac:chgData name="Eldert Grootenboer" userId="3fe8758b2c2b58d2" providerId="LiveId" clId="{05357072-DB9E-4F51-958D-1AC1952FB81B}" dt="2021-05-30T10:38:20.312" v="735" actId="165"/>
          <ac:spMkLst>
            <pc:docMk/>
            <pc:sldMk cId="3013069878" sldId="1834"/>
            <ac:spMk id="296" creationId="{18B840A0-46AF-4B1C-BB7C-059BC1C9AEC9}"/>
          </ac:spMkLst>
        </pc:spChg>
        <pc:spChg chg="mod">
          <ac:chgData name="Eldert Grootenboer" userId="3fe8758b2c2b58d2" providerId="LiveId" clId="{05357072-DB9E-4F51-958D-1AC1952FB81B}" dt="2021-05-30T10:38:20.312" v="735" actId="165"/>
          <ac:spMkLst>
            <pc:docMk/>
            <pc:sldMk cId="3013069878" sldId="1834"/>
            <ac:spMk id="297" creationId="{07A38824-23AD-4FC6-8019-5719A8762CBE}"/>
          </ac:spMkLst>
        </pc:spChg>
        <pc:spChg chg="mod">
          <ac:chgData name="Eldert Grootenboer" userId="3fe8758b2c2b58d2" providerId="LiveId" clId="{05357072-DB9E-4F51-958D-1AC1952FB81B}" dt="2021-05-30T10:38:20.312" v="735" actId="165"/>
          <ac:spMkLst>
            <pc:docMk/>
            <pc:sldMk cId="3013069878" sldId="1834"/>
            <ac:spMk id="298" creationId="{2CEEEE47-5ED2-43A9-8537-396E8038EE71}"/>
          </ac:spMkLst>
        </pc:spChg>
        <pc:spChg chg="mod">
          <ac:chgData name="Eldert Grootenboer" userId="3fe8758b2c2b58d2" providerId="LiveId" clId="{05357072-DB9E-4F51-958D-1AC1952FB81B}" dt="2021-05-30T10:38:20.312" v="735" actId="165"/>
          <ac:spMkLst>
            <pc:docMk/>
            <pc:sldMk cId="3013069878" sldId="1834"/>
            <ac:spMk id="299" creationId="{B3C76BC6-96A7-42BB-AB9B-D58EC45E7A0F}"/>
          </ac:spMkLst>
        </pc:spChg>
        <pc:spChg chg="mod">
          <ac:chgData name="Eldert Grootenboer" userId="3fe8758b2c2b58d2" providerId="LiveId" clId="{05357072-DB9E-4F51-958D-1AC1952FB81B}" dt="2021-05-30T10:38:20.312" v="735" actId="165"/>
          <ac:spMkLst>
            <pc:docMk/>
            <pc:sldMk cId="3013069878" sldId="1834"/>
            <ac:spMk id="300" creationId="{819C7B27-65EA-45A7-BDC4-76F4141025C0}"/>
          </ac:spMkLst>
        </pc:spChg>
        <pc:spChg chg="mod">
          <ac:chgData name="Eldert Grootenboer" userId="3fe8758b2c2b58d2" providerId="LiveId" clId="{05357072-DB9E-4F51-958D-1AC1952FB81B}" dt="2021-05-30T10:38:20.312" v="735" actId="165"/>
          <ac:spMkLst>
            <pc:docMk/>
            <pc:sldMk cId="3013069878" sldId="1834"/>
            <ac:spMk id="301" creationId="{4F73446F-9905-483F-B27D-F7A5BE2D31BC}"/>
          </ac:spMkLst>
        </pc:spChg>
        <pc:spChg chg="mod">
          <ac:chgData name="Eldert Grootenboer" userId="3fe8758b2c2b58d2" providerId="LiveId" clId="{05357072-DB9E-4F51-958D-1AC1952FB81B}" dt="2021-05-30T10:38:20.312" v="735" actId="165"/>
          <ac:spMkLst>
            <pc:docMk/>
            <pc:sldMk cId="3013069878" sldId="1834"/>
            <ac:spMk id="302" creationId="{31532666-2A5A-4034-8B1C-7659FC07A888}"/>
          </ac:spMkLst>
        </pc:spChg>
        <pc:spChg chg="mod">
          <ac:chgData name="Eldert Grootenboer" userId="3fe8758b2c2b58d2" providerId="LiveId" clId="{05357072-DB9E-4F51-958D-1AC1952FB81B}" dt="2021-05-30T10:38:20.312" v="735" actId="165"/>
          <ac:spMkLst>
            <pc:docMk/>
            <pc:sldMk cId="3013069878" sldId="1834"/>
            <ac:spMk id="303" creationId="{3FB64E00-A3BE-44B6-82A4-F7792CCDDB03}"/>
          </ac:spMkLst>
        </pc:spChg>
        <pc:spChg chg="mod">
          <ac:chgData name="Eldert Grootenboer" userId="3fe8758b2c2b58d2" providerId="LiveId" clId="{05357072-DB9E-4F51-958D-1AC1952FB81B}" dt="2021-05-30T10:38:20.312" v="735" actId="165"/>
          <ac:spMkLst>
            <pc:docMk/>
            <pc:sldMk cId="3013069878" sldId="1834"/>
            <ac:spMk id="304" creationId="{8A28954D-3BDC-40A6-B469-1D82DE3D8957}"/>
          </ac:spMkLst>
        </pc:spChg>
        <pc:spChg chg="mod">
          <ac:chgData name="Eldert Grootenboer" userId="3fe8758b2c2b58d2" providerId="LiveId" clId="{05357072-DB9E-4F51-958D-1AC1952FB81B}" dt="2021-05-30T10:38:20.312" v="735" actId="165"/>
          <ac:spMkLst>
            <pc:docMk/>
            <pc:sldMk cId="3013069878" sldId="1834"/>
            <ac:spMk id="305" creationId="{B6251F5A-3E86-4833-8BCF-61AB96B9A7D7}"/>
          </ac:spMkLst>
        </pc:spChg>
        <pc:spChg chg="mod">
          <ac:chgData name="Eldert Grootenboer" userId="3fe8758b2c2b58d2" providerId="LiveId" clId="{05357072-DB9E-4F51-958D-1AC1952FB81B}" dt="2021-05-30T10:38:20.312" v="735" actId="165"/>
          <ac:spMkLst>
            <pc:docMk/>
            <pc:sldMk cId="3013069878" sldId="1834"/>
            <ac:spMk id="306" creationId="{9142EA3C-9BB5-49C6-9349-BFCBC9F4F7FB}"/>
          </ac:spMkLst>
        </pc:spChg>
        <pc:spChg chg="mod">
          <ac:chgData name="Eldert Grootenboer" userId="3fe8758b2c2b58d2" providerId="LiveId" clId="{05357072-DB9E-4F51-958D-1AC1952FB81B}" dt="2021-05-30T10:38:20.312" v="735" actId="165"/>
          <ac:spMkLst>
            <pc:docMk/>
            <pc:sldMk cId="3013069878" sldId="1834"/>
            <ac:spMk id="307" creationId="{42F30C1C-D4B7-4454-9818-559D7AD548D2}"/>
          </ac:spMkLst>
        </pc:spChg>
        <pc:spChg chg="mod">
          <ac:chgData name="Eldert Grootenboer" userId="3fe8758b2c2b58d2" providerId="LiveId" clId="{05357072-DB9E-4F51-958D-1AC1952FB81B}" dt="2021-05-30T10:38:20.312" v="735" actId="165"/>
          <ac:spMkLst>
            <pc:docMk/>
            <pc:sldMk cId="3013069878" sldId="1834"/>
            <ac:spMk id="308" creationId="{9F76F9D9-0A74-49D5-A43B-2E9AE7B4C39F}"/>
          </ac:spMkLst>
        </pc:spChg>
        <pc:spChg chg="mod">
          <ac:chgData name="Eldert Grootenboer" userId="3fe8758b2c2b58d2" providerId="LiveId" clId="{05357072-DB9E-4F51-958D-1AC1952FB81B}" dt="2021-05-30T10:38:20.312" v="735" actId="165"/>
          <ac:spMkLst>
            <pc:docMk/>
            <pc:sldMk cId="3013069878" sldId="1834"/>
            <ac:spMk id="309" creationId="{F8CE37C7-FF14-48AA-8CAE-3C80A6029FFD}"/>
          </ac:spMkLst>
        </pc:spChg>
        <pc:spChg chg="mod">
          <ac:chgData name="Eldert Grootenboer" userId="3fe8758b2c2b58d2" providerId="LiveId" clId="{05357072-DB9E-4F51-958D-1AC1952FB81B}" dt="2021-05-30T10:38:20.312" v="735" actId="165"/>
          <ac:spMkLst>
            <pc:docMk/>
            <pc:sldMk cId="3013069878" sldId="1834"/>
            <ac:spMk id="310" creationId="{C62AEDA2-86C1-4FF1-8F72-38BE5BA29365}"/>
          </ac:spMkLst>
        </pc:spChg>
        <pc:spChg chg="mod">
          <ac:chgData name="Eldert Grootenboer" userId="3fe8758b2c2b58d2" providerId="LiveId" clId="{05357072-DB9E-4F51-958D-1AC1952FB81B}" dt="2021-05-30T10:38:20.312" v="735" actId="165"/>
          <ac:spMkLst>
            <pc:docMk/>
            <pc:sldMk cId="3013069878" sldId="1834"/>
            <ac:spMk id="311" creationId="{D6BC164D-4EE5-454E-865A-66C2A6A3151B}"/>
          </ac:spMkLst>
        </pc:spChg>
        <pc:spChg chg="mod">
          <ac:chgData name="Eldert Grootenboer" userId="3fe8758b2c2b58d2" providerId="LiveId" clId="{05357072-DB9E-4F51-958D-1AC1952FB81B}" dt="2021-05-30T10:38:20.312" v="735" actId="165"/>
          <ac:spMkLst>
            <pc:docMk/>
            <pc:sldMk cId="3013069878" sldId="1834"/>
            <ac:spMk id="312" creationId="{0137CE1E-5152-40BF-A28C-0D03E56C2A77}"/>
          </ac:spMkLst>
        </pc:spChg>
        <pc:spChg chg="mod">
          <ac:chgData name="Eldert Grootenboer" userId="3fe8758b2c2b58d2" providerId="LiveId" clId="{05357072-DB9E-4F51-958D-1AC1952FB81B}" dt="2021-05-30T10:38:20.312" v="735" actId="165"/>
          <ac:spMkLst>
            <pc:docMk/>
            <pc:sldMk cId="3013069878" sldId="1834"/>
            <ac:spMk id="313" creationId="{76CAEEB8-F86D-4148-900E-E5924C778C15}"/>
          </ac:spMkLst>
        </pc:spChg>
        <pc:spChg chg="mod">
          <ac:chgData name="Eldert Grootenboer" userId="3fe8758b2c2b58d2" providerId="LiveId" clId="{05357072-DB9E-4F51-958D-1AC1952FB81B}" dt="2021-05-30T10:38:20.312" v="735" actId="165"/>
          <ac:spMkLst>
            <pc:docMk/>
            <pc:sldMk cId="3013069878" sldId="1834"/>
            <ac:spMk id="314" creationId="{972B622D-4AAD-4804-B30C-727A2CA809A5}"/>
          </ac:spMkLst>
        </pc:spChg>
        <pc:spChg chg="mod">
          <ac:chgData name="Eldert Grootenboer" userId="3fe8758b2c2b58d2" providerId="LiveId" clId="{05357072-DB9E-4F51-958D-1AC1952FB81B}" dt="2021-05-30T10:38:20.312" v="735" actId="165"/>
          <ac:spMkLst>
            <pc:docMk/>
            <pc:sldMk cId="3013069878" sldId="1834"/>
            <ac:spMk id="315" creationId="{12503415-87C6-4753-A2BD-7D4B24D2CC55}"/>
          </ac:spMkLst>
        </pc:spChg>
        <pc:spChg chg="mod">
          <ac:chgData name="Eldert Grootenboer" userId="3fe8758b2c2b58d2" providerId="LiveId" clId="{05357072-DB9E-4F51-958D-1AC1952FB81B}" dt="2021-05-30T10:38:20.312" v="735" actId="165"/>
          <ac:spMkLst>
            <pc:docMk/>
            <pc:sldMk cId="3013069878" sldId="1834"/>
            <ac:spMk id="316" creationId="{C539E6D0-37D4-475A-816E-9CDCC6EBF00C}"/>
          </ac:spMkLst>
        </pc:spChg>
        <pc:spChg chg="mod">
          <ac:chgData name="Eldert Grootenboer" userId="3fe8758b2c2b58d2" providerId="LiveId" clId="{05357072-DB9E-4F51-958D-1AC1952FB81B}" dt="2021-05-30T10:38:20.312" v="735" actId="165"/>
          <ac:spMkLst>
            <pc:docMk/>
            <pc:sldMk cId="3013069878" sldId="1834"/>
            <ac:spMk id="317" creationId="{317F3C70-5EB7-43CE-9959-1DD936A4EDAE}"/>
          </ac:spMkLst>
        </pc:spChg>
        <pc:spChg chg="mod">
          <ac:chgData name="Eldert Grootenboer" userId="3fe8758b2c2b58d2" providerId="LiveId" clId="{05357072-DB9E-4F51-958D-1AC1952FB81B}" dt="2021-05-30T10:38:20.312" v="735" actId="165"/>
          <ac:spMkLst>
            <pc:docMk/>
            <pc:sldMk cId="3013069878" sldId="1834"/>
            <ac:spMk id="318" creationId="{574B9C0F-C5C9-43D4-A89A-331D28FF981D}"/>
          </ac:spMkLst>
        </pc:spChg>
        <pc:spChg chg="mod">
          <ac:chgData name="Eldert Grootenboer" userId="3fe8758b2c2b58d2" providerId="LiveId" clId="{05357072-DB9E-4F51-958D-1AC1952FB81B}" dt="2021-05-30T10:38:20.312" v="735" actId="165"/>
          <ac:spMkLst>
            <pc:docMk/>
            <pc:sldMk cId="3013069878" sldId="1834"/>
            <ac:spMk id="319" creationId="{A52B5E75-4A15-480B-A263-F0B92F66E518}"/>
          </ac:spMkLst>
        </pc:spChg>
        <pc:spChg chg="mod">
          <ac:chgData name="Eldert Grootenboer" userId="3fe8758b2c2b58d2" providerId="LiveId" clId="{05357072-DB9E-4F51-958D-1AC1952FB81B}" dt="2021-05-30T10:38:20.312" v="735" actId="165"/>
          <ac:spMkLst>
            <pc:docMk/>
            <pc:sldMk cId="3013069878" sldId="1834"/>
            <ac:spMk id="320" creationId="{40D61799-7335-4A24-89A7-BFB23DC63034}"/>
          </ac:spMkLst>
        </pc:spChg>
        <pc:spChg chg="mod">
          <ac:chgData name="Eldert Grootenboer" userId="3fe8758b2c2b58d2" providerId="LiveId" clId="{05357072-DB9E-4F51-958D-1AC1952FB81B}" dt="2021-05-30T10:38:20.312" v="735" actId="165"/>
          <ac:spMkLst>
            <pc:docMk/>
            <pc:sldMk cId="3013069878" sldId="1834"/>
            <ac:spMk id="321" creationId="{B2D1DE03-B2AD-49A3-8B1C-E05C858C4689}"/>
          </ac:spMkLst>
        </pc:spChg>
        <pc:spChg chg="mod">
          <ac:chgData name="Eldert Grootenboer" userId="3fe8758b2c2b58d2" providerId="LiveId" clId="{05357072-DB9E-4F51-958D-1AC1952FB81B}" dt="2021-05-30T10:38:20.312" v="735" actId="165"/>
          <ac:spMkLst>
            <pc:docMk/>
            <pc:sldMk cId="3013069878" sldId="1834"/>
            <ac:spMk id="322" creationId="{C03DA587-E36A-4A0F-9FE9-FF95903EBA56}"/>
          </ac:spMkLst>
        </pc:spChg>
        <pc:spChg chg="mod">
          <ac:chgData name="Eldert Grootenboer" userId="3fe8758b2c2b58d2" providerId="LiveId" clId="{05357072-DB9E-4F51-958D-1AC1952FB81B}" dt="2021-05-30T10:38:20.312" v="735" actId="165"/>
          <ac:spMkLst>
            <pc:docMk/>
            <pc:sldMk cId="3013069878" sldId="1834"/>
            <ac:spMk id="323" creationId="{93313459-ABA0-4A0E-94F8-A166A600BCF6}"/>
          </ac:spMkLst>
        </pc:spChg>
        <pc:spChg chg="mod">
          <ac:chgData name="Eldert Grootenboer" userId="3fe8758b2c2b58d2" providerId="LiveId" clId="{05357072-DB9E-4F51-958D-1AC1952FB81B}" dt="2021-05-30T10:38:20.312" v="735" actId="165"/>
          <ac:spMkLst>
            <pc:docMk/>
            <pc:sldMk cId="3013069878" sldId="1834"/>
            <ac:spMk id="324" creationId="{92F8BD47-250F-4926-A615-4B4D54A76310}"/>
          </ac:spMkLst>
        </pc:spChg>
        <pc:spChg chg="mod">
          <ac:chgData name="Eldert Grootenboer" userId="3fe8758b2c2b58d2" providerId="LiveId" clId="{05357072-DB9E-4F51-958D-1AC1952FB81B}" dt="2021-05-30T10:38:20.312" v="735" actId="165"/>
          <ac:spMkLst>
            <pc:docMk/>
            <pc:sldMk cId="3013069878" sldId="1834"/>
            <ac:spMk id="325" creationId="{694E14C3-A163-49E0-B2C3-A7F43598718D}"/>
          </ac:spMkLst>
        </pc:spChg>
        <pc:spChg chg="mod">
          <ac:chgData name="Eldert Grootenboer" userId="3fe8758b2c2b58d2" providerId="LiveId" clId="{05357072-DB9E-4F51-958D-1AC1952FB81B}" dt="2021-05-30T10:38:20.312" v="735" actId="165"/>
          <ac:spMkLst>
            <pc:docMk/>
            <pc:sldMk cId="3013069878" sldId="1834"/>
            <ac:spMk id="326" creationId="{49C2131A-03D1-4B43-95ED-519391E379FC}"/>
          </ac:spMkLst>
        </pc:spChg>
        <pc:spChg chg="mod">
          <ac:chgData name="Eldert Grootenboer" userId="3fe8758b2c2b58d2" providerId="LiveId" clId="{05357072-DB9E-4F51-958D-1AC1952FB81B}" dt="2021-05-30T10:38:20.312" v="735" actId="165"/>
          <ac:spMkLst>
            <pc:docMk/>
            <pc:sldMk cId="3013069878" sldId="1834"/>
            <ac:spMk id="327" creationId="{F4BD9F4B-F04B-4702-A400-3401CC894CF1}"/>
          </ac:spMkLst>
        </pc:spChg>
        <pc:spChg chg="mod">
          <ac:chgData name="Eldert Grootenboer" userId="3fe8758b2c2b58d2" providerId="LiveId" clId="{05357072-DB9E-4F51-958D-1AC1952FB81B}" dt="2021-05-30T10:38:20.312" v="735" actId="165"/>
          <ac:spMkLst>
            <pc:docMk/>
            <pc:sldMk cId="3013069878" sldId="1834"/>
            <ac:spMk id="328" creationId="{7469F112-CFF3-4DFB-A1D0-1EF7F87FC677}"/>
          </ac:spMkLst>
        </pc:spChg>
        <pc:spChg chg="mod">
          <ac:chgData name="Eldert Grootenboer" userId="3fe8758b2c2b58d2" providerId="LiveId" clId="{05357072-DB9E-4F51-958D-1AC1952FB81B}" dt="2021-05-30T10:38:20.312" v="735" actId="165"/>
          <ac:spMkLst>
            <pc:docMk/>
            <pc:sldMk cId="3013069878" sldId="1834"/>
            <ac:spMk id="329" creationId="{4841802D-D196-4959-825C-6F06861BE570}"/>
          </ac:spMkLst>
        </pc:spChg>
        <pc:spChg chg="mod">
          <ac:chgData name="Eldert Grootenboer" userId="3fe8758b2c2b58d2" providerId="LiveId" clId="{05357072-DB9E-4F51-958D-1AC1952FB81B}" dt="2021-05-30T10:38:20.312" v="735" actId="165"/>
          <ac:spMkLst>
            <pc:docMk/>
            <pc:sldMk cId="3013069878" sldId="1834"/>
            <ac:spMk id="330" creationId="{2BD02FB1-63C7-47FA-95D1-C90832D20E6C}"/>
          </ac:spMkLst>
        </pc:spChg>
        <pc:spChg chg="mod">
          <ac:chgData name="Eldert Grootenboer" userId="3fe8758b2c2b58d2" providerId="LiveId" clId="{05357072-DB9E-4F51-958D-1AC1952FB81B}" dt="2021-05-30T10:38:20.312" v="735" actId="165"/>
          <ac:spMkLst>
            <pc:docMk/>
            <pc:sldMk cId="3013069878" sldId="1834"/>
            <ac:spMk id="331" creationId="{44762639-AE76-4119-AC89-09FD041E3942}"/>
          </ac:spMkLst>
        </pc:spChg>
        <pc:spChg chg="mod">
          <ac:chgData name="Eldert Grootenboer" userId="3fe8758b2c2b58d2" providerId="LiveId" clId="{05357072-DB9E-4F51-958D-1AC1952FB81B}" dt="2021-05-30T10:38:20.312" v="735" actId="165"/>
          <ac:spMkLst>
            <pc:docMk/>
            <pc:sldMk cId="3013069878" sldId="1834"/>
            <ac:spMk id="332" creationId="{9446E3A6-6E51-4A95-8ECF-EEA10FC814A4}"/>
          </ac:spMkLst>
        </pc:spChg>
        <pc:spChg chg="mod">
          <ac:chgData name="Eldert Grootenboer" userId="3fe8758b2c2b58d2" providerId="LiveId" clId="{05357072-DB9E-4F51-958D-1AC1952FB81B}" dt="2021-05-30T10:38:20.312" v="735" actId="165"/>
          <ac:spMkLst>
            <pc:docMk/>
            <pc:sldMk cId="3013069878" sldId="1834"/>
            <ac:spMk id="333" creationId="{1D70879E-CF81-402D-9F03-303439715412}"/>
          </ac:spMkLst>
        </pc:spChg>
        <pc:spChg chg="mod">
          <ac:chgData name="Eldert Grootenboer" userId="3fe8758b2c2b58d2" providerId="LiveId" clId="{05357072-DB9E-4F51-958D-1AC1952FB81B}" dt="2021-05-30T10:38:20.312" v="735" actId="165"/>
          <ac:spMkLst>
            <pc:docMk/>
            <pc:sldMk cId="3013069878" sldId="1834"/>
            <ac:spMk id="334" creationId="{2CEFE9B7-6478-41BF-AD13-F6BC0460FA5D}"/>
          </ac:spMkLst>
        </pc:spChg>
        <pc:spChg chg="mod">
          <ac:chgData name="Eldert Grootenboer" userId="3fe8758b2c2b58d2" providerId="LiveId" clId="{05357072-DB9E-4F51-958D-1AC1952FB81B}" dt="2021-05-30T10:38:20.312" v="735" actId="165"/>
          <ac:spMkLst>
            <pc:docMk/>
            <pc:sldMk cId="3013069878" sldId="1834"/>
            <ac:spMk id="335" creationId="{2B2300E0-6457-4576-BA4B-989A4BE3D987}"/>
          </ac:spMkLst>
        </pc:spChg>
        <pc:spChg chg="mod">
          <ac:chgData name="Eldert Grootenboer" userId="3fe8758b2c2b58d2" providerId="LiveId" clId="{05357072-DB9E-4F51-958D-1AC1952FB81B}" dt="2021-05-30T10:38:20.312" v="735" actId="165"/>
          <ac:spMkLst>
            <pc:docMk/>
            <pc:sldMk cId="3013069878" sldId="1834"/>
            <ac:spMk id="336" creationId="{2C41D574-73BA-4434-9C53-7DD600639A06}"/>
          </ac:spMkLst>
        </pc:spChg>
        <pc:spChg chg="mod">
          <ac:chgData name="Eldert Grootenboer" userId="3fe8758b2c2b58d2" providerId="LiveId" clId="{05357072-DB9E-4F51-958D-1AC1952FB81B}" dt="2021-05-30T10:38:20.312" v="735" actId="165"/>
          <ac:spMkLst>
            <pc:docMk/>
            <pc:sldMk cId="3013069878" sldId="1834"/>
            <ac:spMk id="337" creationId="{86793D02-64ED-46E3-A6BE-E1BCE5573A23}"/>
          </ac:spMkLst>
        </pc:spChg>
        <pc:spChg chg="mod">
          <ac:chgData name="Eldert Grootenboer" userId="3fe8758b2c2b58d2" providerId="LiveId" clId="{05357072-DB9E-4F51-958D-1AC1952FB81B}" dt="2021-05-30T10:38:20.312" v="735" actId="165"/>
          <ac:spMkLst>
            <pc:docMk/>
            <pc:sldMk cId="3013069878" sldId="1834"/>
            <ac:spMk id="338" creationId="{24619416-8DB2-4AF9-BD56-E870E35A627B}"/>
          </ac:spMkLst>
        </pc:spChg>
        <pc:spChg chg="mod">
          <ac:chgData name="Eldert Grootenboer" userId="3fe8758b2c2b58d2" providerId="LiveId" clId="{05357072-DB9E-4F51-958D-1AC1952FB81B}" dt="2021-05-30T10:38:20.312" v="735" actId="165"/>
          <ac:spMkLst>
            <pc:docMk/>
            <pc:sldMk cId="3013069878" sldId="1834"/>
            <ac:spMk id="339" creationId="{D12F77F8-A07B-4A49-87D9-D50E837AC310}"/>
          </ac:spMkLst>
        </pc:spChg>
        <pc:spChg chg="mod">
          <ac:chgData name="Eldert Grootenboer" userId="3fe8758b2c2b58d2" providerId="LiveId" clId="{05357072-DB9E-4F51-958D-1AC1952FB81B}" dt="2021-05-30T10:38:20.312" v="735" actId="165"/>
          <ac:spMkLst>
            <pc:docMk/>
            <pc:sldMk cId="3013069878" sldId="1834"/>
            <ac:spMk id="340" creationId="{0D98E059-42D3-4512-BFC3-279D09C8B08C}"/>
          </ac:spMkLst>
        </pc:spChg>
        <pc:spChg chg="mod">
          <ac:chgData name="Eldert Grootenboer" userId="3fe8758b2c2b58d2" providerId="LiveId" clId="{05357072-DB9E-4F51-958D-1AC1952FB81B}" dt="2021-05-30T10:38:20.312" v="735" actId="165"/>
          <ac:spMkLst>
            <pc:docMk/>
            <pc:sldMk cId="3013069878" sldId="1834"/>
            <ac:spMk id="341" creationId="{4A5F3C08-8F32-4706-ADE4-6EA8096E7AEB}"/>
          </ac:spMkLst>
        </pc:spChg>
        <pc:spChg chg="mod">
          <ac:chgData name="Eldert Grootenboer" userId="3fe8758b2c2b58d2" providerId="LiveId" clId="{05357072-DB9E-4F51-958D-1AC1952FB81B}" dt="2021-05-30T10:38:20.312" v="735" actId="165"/>
          <ac:spMkLst>
            <pc:docMk/>
            <pc:sldMk cId="3013069878" sldId="1834"/>
            <ac:spMk id="342" creationId="{125F7217-FD92-4A11-808D-E85460CFCD21}"/>
          </ac:spMkLst>
        </pc:spChg>
        <pc:spChg chg="mod">
          <ac:chgData name="Eldert Grootenboer" userId="3fe8758b2c2b58d2" providerId="LiveId" clId="{05357072-DB9E-4F51-958D-1AC1952FB81B}" dt="2021-05-30T10:38:20.312" v="735" actId="165"/>
          <ac:spMkLst>
            <pc:docMk/>
            <pc:sldMk cId="3013069878" sldId="1834"/>
            <ac:spMk id="343" creationId="{90D63B38-910F-4B5E-873D-002DE4A90971}"/>
          </ac:spMkLst>
        </pc:spChg>
        <pc:spChg chg="mod">
          <ac:chgData name="Eldert Grootenboer" userId="3fe8758b2c2b58d2" providerId="LiveId" clId="{05357072-DB9E-4F51-958D-1AC1952FB81B}" dt="2021-05-30T10:38:20.312" v="735" actId="165"/>
          <ac:spMkLst>
            <pc:docMk/>
            <pc:sldMk cId="3013069878" sldId="1834"/>
            <ac:spMk id="344" creationId="{F7782BBB-06F7-4BC2-AE0C-3B36DA7B40B8}"/>
          </ac:spMkLst>
        </pc:spChg>
        <pc:spChg chg="mod">
          <ac:chgData name="Eldert Grootenboer" userId="3fe8758b2c2b58d2" providerId="LiveId" clId="{05357072-DB9E-4F51-958D-1AC1952FB81B}" dt="2021-05-30T10:38:20.312" v="735" actId="165"/>
          <ac:spMkLst>
            <pc:docMk/>
            <pc:sldMk cId="3013069878" sldId="1834"/>
            <ac:spMk id="345" creationId="{A2ECFAC1-040D-48B4-A721-1179A0398480}"/>
          </ac:spMkLst>
        </pc:spChg>
        <pc:spChg chg="mod">
          <ac:chgData name="Eldert Grootenboer" userId="3fe8758b2c2b58d2" providerId="LiveId" clId="{05357072-DB9E-4F51-958D-1AC1952FB81B}" dt="2021-05-30T10:38:20.312" v="735" actId="165"/>
          <ac:spMkLst>
            <pc:docMk/>
            <pc:sldMk cId="3013069878" sldId="1834"/>
            <ac:spMk id="346" creationId="{27AB55AB-604A-41A4-AA43-90816E86F59F}"/>
          </ac:spMkLst>
        </pc:spChg>
        <pc:spChg chg="mod">
          <ac:chgData name="Eldert Grootenboer" userId="3fe8758b2c2b58d2" providerId="LiveId" clId="{05357072-DB9E-4F51-958D-1AC1952FB81B}" dt="2021-05-30T10:38:20.312" v="735" actId="165"/>
          <ac:spMkLst>
            <pc:docMk/>
            <pc:sldMk cId="3013069878" sldId="1834"/>
            <ac:spMk id="347" creationId="{394EA61B-8627-4E9F-BFCE-395AB85737F6}"/>
          </ac:spMkLst>
        </pc:spChg>
        <pc:spChg chg="mod">
          <ac:chgData name="Eldert Grootenboer" userId="3fe8758b2c2b58d2" providerId="LiveId" clId="{05357072-DB9E-4F51-958D-1AC1952FB81B}" dt="2021-05-30T10:38:20.312" v="735" actId="165"/>
          <ac:spMkLst>
            <pc:docMk/>
            <pc:sldMk cId="3013069878" sldId="1834"/>
            <ac:spMk id="348" creationId="{14F1A2DC-1CB0-4E25-A034-F6013088A807}"/>
          </ac:spMkLst>
        </pc:spChg>
        <pc:spChg chg="mod">
          <ac:chgData name="Eldert Grootenboer" userId="3fe8758b2c2b58d2" providerId="LiveId" clId="{05357072-DB9E-4F51-958D-1AC1952FB81B}" dt="2021-05-30T10:38:20.312" v="735" actId="165"/>
          <ac:spMkLst>
            <pc:docMk/>
            <pc:sldMk cId="3013069878" sldId="1834"/>
            <ac:spMk id="349" creationId="{3BADBCA0-9E45-4571-96FC-F0A3B548B3BA}"/>
          </ac:spMkLst>
        </pc:spChg>
        <pc:spChg chg="mod">
          <ac:chgData name="Eldert Grootenboer" userId="3fe8758b2c2b58d2" providerId="LiveId" clId="{05357072-DB9E-4F51-958D-1AC1952FB81B}" dt="2021-05-30T10:38:20.312" v="735" actId="165"/>
          <ac:spMkLst>
            <pc:docMk/>
            <pc:sldMk cId="3013069878" sldId="1834"/>
            <ac:spMk id="350" creationId="{7F77B193-5045-4C12-96CA-4E63057EE427}"/>
          </ac:spMkLst>
        </pc:spChg>
        <pc:spChg chg="mod">
          <ac:chgData name="Eldert Grootenboer" userId="3fe8758b2c2b58d2" providerId="LiveId" clId="{05357072-DB9E-4F51-958D-1AC1952FB81B}" dt="2021-05-30T10:38:20.312" v="735" actId="165"/>
          <ac:spMkLst>
            <pc:docMk/>
            <pc:sldMk cId="3013069878" sldId="1834"/>
            <ac:spMk id="351" creationId="{3FD47CE9-C955-4E76-B388-B6EC7DCD94B9}"/>
          </ac:spMkLst>
        </pc:spChg>
        <pc:spChg chg="mod">
          <ac:chgData name="Eldert Grootenboer" userId="3fe8758b2c2b58d2" providerId="LiveId" clId="{05357072-DB9E-4F51-958D-1AC1952FB81B}" dt="2021-05-30T10:38:20.312" v="735" actId="165"/>
          <ac:spMkLst>
            <pc:docMk/>
            <pc:sldMk cId="3013069878" sldId="1834"/>
            <ac:spMk id="352" creationId="{96244760-36D7-4148-8FFA-2BE7ABE6994C}"/>
          </ac:spMkLst>
        </pc:spChg>
        <pc:spChg chg="mod">
          <ac:chgData name="Eldert Grootenboer" userId="3fe8758b2c2b58d2" providerId="LiveId" clId="{05357072-DB9E-4F51-958D-1AC1952FB81B}" dt="2021-05-30T10:38:20.312" v="735" actId="165"/>
          <ac:spMkLst>
            <pc:docMk/>
            <pc:sldMk cId="3013069878" sldId="1834"/>
            <ac:spMk id="353" creationId="{4D711A5A-7888-4DFE-B74F-AFDC2858330B}"/>
          </ac:spMkLst>
        </pc:spChg>
        <pc:spChg chg="mod">
          <ac:chgData name="Eldert Grootenboer" userId="3fe8758b2c2b58d2" providerId="LiveId" clId="{05357072-DB9E-4F51-958D-1AC1952FB81B}" dt="2021-05-30T10:38:20.312" v="735" actId="165"/>
          <ac:spMkLst>
            <pc:docMk/>
            <pc:sldMk cId="3013069878" sldId="1834"/>
            <ac:spMk id="354" creationId="{707776D0-6F6B-4D42-AE94-5E2D78E07D64}"/>
          </ac:spMkLst>
        </pc:spChg>
        <pc:spChg chg="mod">
          <ac:chgData name="Eldert Grootenboer" userId="3fe8758b2c2b58d2" providerId="LiveId" clId="{05357072-DB9E-4F51-958D-1AC1952FB81B}" dt="2021-05-30T10:38:20.312" v="735" actId="165"/>
          <ac:spMkLst>
            <pc:docMk/>
            <pc:sldMk cId="3013069878" sldId="1834"/>
            <ac:spMk id="355" creationId="{F7295DEC-05D7-4931-A5D6-A36C3DF8725A}"/>
          </ac:spMkLst>
        </pc:spChg>
        <pc:spChg chg="mod">
          <ac:chgData name="Eldert Grootenboer" userId="3fe8758b2c2b58d2" providerId="LiveId" clId="{05357072-DB9E-4F51-958D-1AC1952FB81B}" dt="2021-05-30T10:38:20.312" v="735" actId="165"/>
          <ac:spMkLst>
            <pc:docMk/>
            <pc:sldMk cId="3013069878" sldId="1834"/>
            <ac:spMk id="356" creationId="{131A08FF-CAD1-4FAB-8B40-B2B84CBDC704}"/>
          </ac:spMkLst>
        </pc:spChg>
        <pc:spChg chg="mod">
          <ac:chgData name="Eldert Grootenboer" userId="3fe8758b2c2b58d2" providerId="LiveId" clId="{05357072-DB9E-4F51-958D-1AC1952FB81B}" dt="2021-05-30T10:38:20.312" v="735" actId="165"/>
          <ac:spMkLst>
            <pc:docMk/>
            <pc:sldMk cId="3013069878" sldId="1834"/>
            <ac:spMk id="357" creationId="{ADA15CB6-EF80-4B38-9DD5-534FF9F7AE18}"/>
          </ac:spMkLst>
        </pc:spChg>
        <pc:spChg chg="mod">
          <ac:chgData name="Eldert Grootenboer" userId="3fe8758b2c2b58d2" providerId="LiveId" clId="{05357072-DB9E-4F51-958D-1AC1952FB81B}" dt="2021-05-30T10:38:20.312" v="735" actId="165"/>
          <ac:spMkLst>
            <pc:docMk/>
            <pc:sldMk cId="3013069878" sldId="1834"/>
            <ac:spMk id="358" creationId="{88140556-4DB1-49B1-B0BC-8629A76C7611}"/>
          </ac:spMkLst>
        </pc:spChg>
        <pc:spChg chg="mod">
          <ac:chgData name="Eldert Grootenboer" userId="3fe8758b2c2b58d2" providerId="LiveId" clId="{05357072-DB9E-4F51-958D-1AC1952FB81B}" dt="2021-05-30T10:38:20.312" v="735" actId="165"/>
          <ac:spMkLst>
            <pc:docMk/>
            <pc:sldMk cId="3013069878" sldId="1834"/>
            <ac:spMk id="359" creationId="{DCB277C7-4202-4CC1-8FC1-873CC32180A7}"/>
          </ac:spMkLst>
        </pc:spChg>
        <pc:spChg chg="mod">
          <ac:chgData name="Eldert Grootenboer" userId="3fe8758b2c2b58d2" providerId="LiveId" clId="{05357072-DB9E-4F51-958D-1AC1952FB81B}" dt="2021-05-30T10:38:20.312" v="735" actId="165"/>
          <ac:spMkLst>
            <pc:docMk/>
            <pc:sldMk cId="3013069878" sldId="1834"/>
            <ac:spMk id="360" creationId="{4051255A-DA35-4800-BCDB-D21F36384BCA}"/>
          </ac:spMkLst>
        </pc:spChg>
        <pc:spChg chg="mod">
          <ac:chgData name="Eldert Grootenboer" userId="3fe8758b2c2b58d2" providerId="LiveId" clId="{05357072-DB9E-4F51-958D-1AC1952FB81B}" dt="2021-05-30T10:38:20.312" v="735" actId="165"/>
          <ac:spMkLst>
            <pc:docMk/>
            <pc:sldMk cId="3013069878" sldId="1834"/>
            <ac:spMk id="361" creationId="{E1E3E4F5-0022-4819-BE30-B46CBA3A25C4}"/>
          </ac:spMkLst>
        </pc:spChg>
        <pc:spChg chg="mod">
          <ac:chgData name="Eldert Grootenboer" userId="3fe8758b2c2b58d2" providerId="LiveId" clId="{05357072-DB9E-4F51-958D-1AC1952FB81B}" dt="2021-05-30T10:38:20.312" v="735" actId="165"/>
          <ac:spMkLst>
            <pc:docMk/>
            <pc:sldMk cId="3013069878" sldId="1834"/>
            <ac:spMk id="362" creationId="{B7B505AA-8C3E-419F-BDF4-967D583A586C}"/>
          </ac:spMkLst>
        </pc:spChg>
        <pc:spChg chg="mod">
          <ac:chgData name="Eldert Grootenboer" userId="3fe8758b2c2b58d2" providerId="LiveId" clId="{05357072-DB9E-4F51-958D-1AC1952FB81B}" dt="2021-05-30T10:38:20.312" v="735" actId="165"/>
          <ac:spMkLst>
            <pc:docMk/>
            <pc:sldMk cId="3013069878" sldId="1834"/>
            <ac:spMk id="363" creationId="{E18F3531-DCE1-46A8-B510-EF7E648106F2}"/>
          </ac:spMkLst>
        </pc:spChg>
        <pc:spChg chg="mod">
          <ac:chgData name="Eldert Grootenboer" userId="3fe8758b2c2b58d2" providerId="LiveId" clId="{05357072-DB9E-4F51-958D-1AC1952FB81B}" dt="2021-05-30T10:38:20.312" v="735" actId="165"/>
          <ac:spMkLst>
            <pc:docMk/>
            <pc:sldMk cId="3013069878" sldId="1834"/>
            <ac:spMk id="364" creationId="{8CEAE3EB-EAA3-438A-BE11-D3818D4BA12A}"/>
          </ac:spMkLst>
        </pc:spChg>
        <pc:spChg chg="mod">
          <ac:chgData name="Eldert Grootenboer" userId="3fe8758b2c2b58d2" providerId="LiveId" clId="{05357072-DB9E-4F51-958D-1AC1952FB81B}" dt="2021-05-30T10:38:20.312" v="735" actId="165"/>
          <ac:spMkLst>
            <pc:docMk/>
            <pc:sldMk cId="3013069878" sldId="1834"/>
            <ac:spMk id="365" creationId="{AC09601D-1D83-4CC9-A109-25172984D076}"/>
          </ac:spMkLst>
        </pc:spChg>
        <pc:spChg chg="mod">
          <ac:chgData name="Eldert Grootenboer" userId="3fe8758b2c2b58d2" providerId="LiveId" clId="{05357072-DB9E-4F51-958D-1AC1952FB81B}" dt="2021-05-30T10:38:20.312" v="735" actId="165"/>
          <ac:spMkLst>
            <pc:docMk/>
            <pc:sldMk cId="3013069878" sldId="1834"/>
            <ac:spMk id="366" creationId="{6BDD3701-DEEB-43B4-8619-F25AF759BAAD}"/>
          </ac:spMkLst>
        </pc:spChg>
        <pc:spChg chg="mod">
          <ac:chgData name="Eldert Grootenboer" userId="3fe8758b2c2b58d2" providerId="LiveId" clId="{05357072-DB9E-4F51-958D-1AC1952FB81B}" dt="2021-05-30T10:38:20.312" v="735" actId="165"/>
          <ac:spMkLst>
            <pc:docMk/>
            <pc:sldMk cId="3013069878" sldId="1834"/>
            <ac:spMk id="367" creationId="{63A9F2A0-67F6-4EFA-894E-8BABFF0AFDA9}"/>
          </ac:spMkLst>
        </pc:spChg>
        <pc:spChg chg="mod">
          <ac:chgData name="Eldert Grootenboer" userId="3fe8758b2c2b58d2" providerId="LiveId" clId="{05357072-DB9E-4F51-958D-1AC1952FB81B}" dt="2021-05-30T10:38:20.312" v="735" actId="165"/>
          <ac:spMkLst>
            <pc:docMk/>
            <pc:sldMk cId="3013069878" sldId="1834"/>
            <ac:spMk id="368" creationId="{6D076C34-0FF8-411D-A610-4C51AAF9A528}"/>
          </ac:spMkLst>
        </pc:spChg>
        <pc:spChg chg="mod">
          <ac:chgData name="Eldert Grootenboer" userId="3fe8758b2c2b58d2" providerId="LiveId" clId="{05357072-DB9E-4F51-958D-1AC1952FB81B}" dt="2021-05-30T10:38:20.312" v="735" actId="165"/>
          <ac:spMkLst>
            <pc:docMk/>
            <pc:sldMk cId="3013069878" sldId="1834"/>
            <ac:spMk id="369" creationId="{C014980D-38D2-4DC1-A70D-B37329A8F2C0}"/>
          </ac:spMkLst>
        </pc:spChg>
        <pc:spChg chg="mod">
          <ac:chgData name="Eldert Grootenboer" userId="3fe8758b2c2b58d2" providerId="LiveId" clId="{05357072-DB9E-4F51-958D-1AC1952FB81B}" dt="2021-05-30T10:38:20.312" v="735" actId="165"/>
          <ac:spMkLst>
            <pc:docMk/>
            <pc:sldMk cId="3013069878" sldId="1834"/>
            <ac:spMk id="370" creationId="{E4D9DD33-0876-4661-8849-987D6FD6F9A2}"/>
          </ac:spMkLst>
        </pc:spChg>
        <pc:spChg chg="mod">
          <ac:chgData name="Eldert Grootenboer" userId="3fe8758b2c2b58d2" providerId="LiveId" clId="{05357072-DB9E-4F51-958D-1AC1952FB81B}" dt="2021-05-30T10:38:20.312" v="735" actId="165"/>
          <ac:spMkLst>
            <pc:docMk/>
            <pc:sldMk cId="3013069878" sldId="1834"/>
            <ac:spMk id="371" creationId="{AF22E1F9-2F9C-40BA-95DF-75CFD1769CD3}"/>
          </ac:spMkLst>
        </pc:spChg>
        <pc:spChg chg="mod">
          <ac:chgData name="Eldert Grootenboer" userId="3fe8758b2c2b58d2" providerId="LiveId" clId="{05357072-DB9E-4F51-958D-1AC1952FB81B}" dt="2021-05-30T10:38:20.312" v="735" actId="165"/>
          <ac:spMkLst>
            <pc:docMk/>
            <pc:sldMk cId="3013069878" sldId="1834"/>
            <ac:spMk id="372" creationId="{7EF69AA9-2846-4E2D-8B41-2146C216230B}"/>
          </ac:spMkLst>
        </pc:spChg>
        <pc:spChg chg="mod">
          <ac:chgData name="Eldert Grootenboer" userId="3fe8758b2c2b58d2" providerId="LiveId" clId="{05357072-DB9E-4F51-958D-1AC1952FB81B}" dt="2021-05-30T10:38:20.312" v="735" actId="165"/>
          <ac:spMkLst>
            <pc:docMk/>
            <pc:sldMk cId="3013069878" sldId="1834"/>
            <ac:spMk id="373" creationId="{30B20FBD-412C-430B-B6AD-0B79CF1BB5CE}"/>
          </ac:spMkLst>
        </pc:spChg>
        <pc:spChg chg="mod">
          <ac:chgData name="Eldert Grootenboer" userId="3fe8758b2c2b58d2" providerId="LiveId" clId="{05357072-DB9E-4F51-958D-1AC1952FB81B}" dt="2021-05-30T10:38:20.312" v="735" actId="165"/>
          <ac:spMkLst>
            <pc:docMk/>
            <pc:sldMk cId="3013069878" sldId="1834"/>
            <ac:spMk id="374" creationId="{8F3F9844-8D6D-4F23-B2EA-E1FA6966A1F6}"/>
          </ac:spMkLst>
        </pc:spChg>
        <pc:spChg chg="mod">
          <ac:chgData name="Eldert Grootenboer" userId="3fe8758b2c2b58d2" providerId="LiveId" clId="{05357072-DB9E-4F51-958D-1AC1952FB81B}" dt="2021-05-30T10:38:20.312" v="735" actId="165"/>
          <ac:spMkLst>
            <pc:docMk/>
            <pc:sldMk cId="3013069878" sldId="1834"/>
            <ac:spMk id="375" creationId="{3DE3249F-0B24-4D8F-882E-99CE2C774ED7}"/>
          </ac:spMkLst>
        </pc:spChg>
        <pc:spChg chg="mod">
          <ac:chgData name="Eldert Grootenboer" userId="3fe8758b2c2b58d2" providerId="LiveId" clId="{05357072-DB9E-4F51-958D-1AC1952FB81B}" dt="2021-05-30T10:38:20.312" v="735" actId="165"/>
          <ac:spMkLst>
            <pc:docMk/>
            <pc:sldMk cId="3013069878" sldId="1834"/>
            <ac:spMk id="376" creationId="{F16B9435-D8E9-4D32-B092-062F275E1690}"/>
          </ac:spMkLst>
        </pc:spChg>
        <pc:spChg chg="mod">
          <ac:chgData name="Eldert Grootenboer" userId="3fe8758b2c2b58d2" providerId="LiveId" clId="{05357072-DB9E-4F51-958D-1AC1952FB81B}" dt="2021-05-30T10:38:20.312" v="735" actId="165"/>
          <ac:spMkLst>
            <pc:docMk/>
            <pc:sldMk cId="3013069878" sldId="1834"/>
            <ac:spMk id="377" creationId="{B941BB2A-60F9-4D22-AAED-D81BA1F52E86}"/>
          </ac:spMkLst>
        </pc:spChg>
        <pc:spChg chg="mod">
          <ac:chgData name="Eldert Grootenboer" userId="3fe8758b2c2b58d2" providerId="LiveId" clId="{05357072-DB9E-4F51-958D-1AC1952FB81B}" dt="2021-05-30T10:38:20.312" v="735" actId="165"/>
          <ac:spMkLst>
            <pc:docMk/>
            <pc:sldMk cId="3013069878" sldId="1834"/>
            <ac:spMk id="378" creationId="{246902B5-8174-4FBA-A8C2-7956C580A09A}"/>
          </ac:spMkLst>
        </pc:spChg>
        <pc:spChg chg="mod">
          <ac:chgData name="Eldert Grootenboer" userId="3fe8758b2c2b58d2" providerId="LiveId" clId="{05357072-DB9E-4F51-958D-1AC1952FB81B}" dt="2021-05-30T10:38:20.312" v="735" actId="165"/>
          <ac:spMkLst>
            <pc:docMk/>
            <pc:sldMk cId="3013069878" sldId="1834"/>
            <ac:spMk id="379" creationId="{018CBCB2-62B0-4139-BD1C-19239DCE3B43}"/>
          </ac:spMkLst>
        </pc:spChg>
        <pc:spChg chg="mod">
          <ac:chgData name="Eldert Grootenboer" userId="3fe8758b2c2b58d2" providerId="LiveId" clId="{05357072-DB9E-4F51-958D-1AC1952FB81B}" dt="2021-05-30T10:38:20.312" v="735" actId="165"/>
          <ac:spMkLst>
            <pc:docMk/>
            <pc:sldMk cId="3013069878" sldId="1834"/>
            <ac:spMk id="380" creationId="{C0C554A3-1FA3-45C7-9440-A5F869792164}"/>
          </ac:spMkLst>
        </pc:spChg>
        <pc:spChg chg="mod">
          <ac:chgData name="Eldert Grootenboer" userId="3fe8758b2c2b58d2" providerId="LiveId" clId="{05357072-DB9E-4F51-958D-1AC1952FB81B}" dt="2021-05-30T10:38:20.312" v="735" actId="165"/>
          <ac:spMkLst>
            <pc:docMk/>
            <pc:sldMk cId="3013069878" sldId="1834"/>
            <ac:spMk id="381" creationId="{21E34AB3-9CA3-4498-9646-E825472D3E1C}"/>
          </ac:spMkLst>
        </pc:spChg>
        <pc:spChg chg="mod">
          <ac:chgData name="Eldert Grootenboer" userId="3fe8758b2c2b58d2" providerId="LiveId" clId="{05357072-DB9E-4F51-958D-1AC1952FB81B}" dt="2021-05-30T10:38:20.312" v="735" actId="165"/>
          <ac:spMkLst>
            <pc:docMk/>
            <pc:sldMk cId="3013069878" sldId="1834"/>
            <ac:spMk id="382" creationId="{28A3C593-3D83-4ECB-A5AE-D6AFE2A47371}"/>
          </ac:spMkLst>
        </pc:spChg>
        <pc:spChg chg="mod">
          <ac:chgData name="Eldert Grootenboer" userId="3fe8758b2c2b58d2" providerId="LiveId" clId="{05357072-DB9E-4F51-958D-1AC1952FB81B}" dt="2021-05-30T10:38:20.312" v="735" actId="165"/>
          <ac:spMkLst>
            <pc:docMk/>
            <pc:sldMk cId="3013069878" sldId="1834"/>
            <ac:spMk id="383" creationId="{4AEAC043-07DD-4E6B-B22F-EBC3516FCCFA}"/>
          </ac:spMkLst>
        </pc:spChg>
        <pc:spChg chg="mod">
          <ac:chgData name="Eldert Grootenboer" userId="3fe8758b2c2b58d2" providerId="LiveId" clId="{05357072-DB9E-4F51-958D-1AC1952FB81B}" dt="2021-05-30T10:38:20.312" v="735" actId="165"/>
          <ac:spMkLst>
            <pc:docMk/>
            <pc:sldMk cId="3013069878" sldId="1834"/>
            <ac:spMk id="384" creationId="{B7266BC6-8B89-4CD9-968D-4DDB0DA23CEA}"/>
          </ac:spMkLst>
        </pc:spChg>
        <pc:spChg chg="mod">
          <ac:chgData name="Eldert Grootenboer" userId="3fe8758b2c2b58d2" providerId="LiveId" clId="{05357072-DB9E-4F51-958D-1AC1952FB81B}" dt="2021-05-30T10:38:20.312" v="735" actId="165"/>
          <ac:spMkLst>
            <pc:docMk/>
            <pc:sldMk cId="3013069878" sldId="1834"/>
            <ac:spMk id="385" creationId="{53CEBF9F-DD56-4A1A-9F84-C095A2C883B6}"/>
          </ac:spMkLst>
        </pc:spChg>
        <pc:spChg chg="mod">
          <ac:chgData name="Eldert Grootenboer" userId="3fe8758b2c2b58d2" providerId="LiveId" clId="{05357072-DB9E-4F51-958D-1AC1952FB81B}" dt="2021-05-30T10:38:20.312" v="735" actId="165"/>
          <ac:spMkLst>
            <pc:docMk/>
            <pc:sldMk cId="3013069878" sldId="1834"/>
            <ac:spMk id="386" creationId="{528695BD-1CCE-4541-8495-2B1851F3F531}"/>
          </ac:spMkLst>
        </pc:spChg>
        <pc:spChg chg="mod">
          <ac:chgData name="Eldert Grootenboer" userId="3fe8758b2c2b58d2" providerId="LiveId" clId="{05357072-DB9E-4F51-958D-1AC1952FB81B}" dt="2021-05-30T10:38:20.312" v="735" actId="165"/>
          <ac:spMkLst>
            <pc:docMk/>
            <pc:sldMk cId="3013069878" sldId="1834"/>
            <ac:spMk id="387" creationId="{D0195068-31B0-4D7D-A2BD-AFDD9440B98E}"/>
          </ac:spMkLst>
        </pc:spChg>
        <pc:spChg chg="mod">
          <ac:chgData name="Eldert Grootenboer" userId="3fe8758b2c2b58d2" providerId="LiveId" clId="{05357072-DB9E-4F51-958D-1AC1952FB81B}" dt="2021-05-30T10:38:20.312" v="735" actId="165"/>
          <ac:spMkLst>
            <pc:docMk/>
            <pc:sldMk cId="3013069878" sldId="1834"/>
            <ac:spMk id="388" creationId="{CE7CC90B-50E9-44B3-AFF9-4C02C80A51AB}"/>
          </ac:spMkLst>
        </pc:spChg>
        <pc:spChg chg="mod">
          <ac:chgData name="Eldert Grootenboer" userId="3fe8758b2c2b58d2" providerId="LiveId" clId="{05357072-DB9E-4F51-958D-1AC1952FB81B}" dt="2021-05-30T10:38:20.312" v="735" actId="165"/>
          <ac:spMkLst>
            <pc:docMk/>
            <pc:sldMk cId="3013069878" sldId="1834"/>
            <ac:spMk id="389" creationId="{02BD20A3-8913-4FD1-87BE-374F7DB7E808}"/>
          </ac:spMkLst>
        </pc:spChg>
        <pc:spChg chg="mod">
          <ac:chgData name="Eldert Grootenboer" userId="3fe8758b2c2b58d2" providerId="LiveId" clId="{05357072-DB9E-4F51-958D-1AC1952FB81B}" dt="2021-05-30T10:38:20.312" v="735" actId="165"/>
          <ac:spMkLst>
            <pc:docMk/>
            <pc:sldMk cId="3013069878" sldId="1834"/>
            <ac:spMk id="390" creationId="{6920E3A6-962F-464D-9F4B-5426F88E3807}"/>
          </ac:spMkLst>
        </pc:spChg>
        <pc:spChg chg="mod">
          <ac:chgData name="Eldert Grootenboer" userId="3fe8758b2c2b58d2" providerId="LiveId" clId="{05357072-DB9E-4F51-958D-1AC1952FB81B}" dt="2021-05-30T10:38:20.312" v="735" actId="165"/>
          <ac:spMkLst>
            <pc:docMk/>
            <pc:sldMk cId="3013069878" sldId="1834"/>
            <ac:spMk id="391" creationId="{431D9202-E659-40EF-AF16-313E4BFFDC89}"/>
          </ac:spMkLst>
        </pc:spChg>
        <pc:spChg chg="mod">
          <ac:chgData name="Eldert Grootenboer" userId="3fe8758b2c2b58d2" providerId="LiveId" clId="{05357072-DB9E-4F51-958D-1AC1952FB81B}" dt="2021-05-30T10:38:20.312" v="735" actId="165"/>
          <ac:spMkLst>
            <pc:docMk/>
            <pc:sldMk cId="3013069878" sldId="1834"/>
            <ac:spMk id="392" creationId="{3FC002DC-9C43-4C4E-A012-3300A54246C7}"/>
          </ac:spMkLst>
        </pc:spChg>
        <pc:spChg chg="mod">
          <ac:chgData name="Eldert Grootenboer" userId="3fe8758b2c2b58d2" providerId="LiveId" clId="{05357072-DB9E-4F51-958D-1AC1952FB81B}" dt="2021-05-30T10:38:20.312" v="735" actId="165"/>
          <ac:spMkLst>
            <pc:docMk/>
            <pc:sldMk cId="3013069878" sldId="1834"/>
            <ac:spMk id="393" creationId="{0646CC66-D625-4802-ACF6-FD1398E60F92}"/>
          </ac:spMkLst>
        </pc:spChg>
        <pc:spChg chg="mod">
          <ac:chgData name="Eldert Grootenboer" userId="3fe8758b2c2b58d2" providerId="LiveId" clId="{05357072-DB9E-4F51-958D-1AC1952FB81B}" dt="2021-05-30T10:38:20.312" v="735" actId="165"/>
          <ac:spMkLst>
            <pc:docMk/>
            <pc:sldMk cId="3013069878" sldId="1834"/>
            <ac:spMk id="394" creationId="{128EC9E5-5537-4C94-9B3A-DE72023175E2}"/>
          </ac:spMkLst>
        </pc:spChg>
        <pc:spChg chg="mod">
          <ac:chgData name="Eldert Grootenboer" userId="3fe8758b2c2b58d2" providerId="LiveId" clId="{05357072-DB9E-4F51-958D-1AC1952FB81B}" dt="2021-05-30T10:38:20.312" v="735" actId="165"/>
          <ac:spMkLst>
            <pc:docMk/>
            <pc:sldMk cId="3013069878" sldId="1834"/>
            <ac:spMk id="395" creationId="{D958F883-14A0-4E11-857C-2724B5548CEB}"/>
          </ac:spMkLst>
        </pc:spChg>
        <pc:spChg chg="mod">
          <ac:chgData name="Eldert Grootenboer" userId="3fe8758b2c2b58d2" providerId="LiveId" clId="{05357072-DB9E-4F51-958D-1AC1952FB81B}" dt="2021-05-30T10:38:20.312" v="735" actId="165"/>
          <ac:spMkLst>
            <pc:docMk/>
            <pc:sldMk cId="3013069878" sldId="1834"/>
            <ac:spMk id="396" creationId="{4C9A7622-D87E-44B1-BC53-79506BFD6765}"/>
          </ac:spMkLst>
        </pc:spChg>
        <pc:spChg chg="mod">
          <ac:chgData name="Eldert Grootenboer" userId="3fe8758b2c2b58d2" providerId="LiveId" clId="{05357072-DB9E-4F51-958D-1AC1952FB81B}" dt="2021-05-30T10:38:20.312" v="735" actId="165"/>
          <ac:spMkLst>
            <pc:docMk/>
            <pc:sldMk cId="3013069878" sldId="1834"/>
            <ac:spMk id="397" creationId="{6C93B446-D079-4B3C-8419-BA11D64D2F1E}"/>
          </ac:spMkLst>
        </pc:spChg>
        <pc:spChg chg="mod">
          <ac:chgData name="Eldert Grootenboer" userId="3fe8758b2c2b58d2" providerId="LiveId" clId="{05357072-DB9E-4F51-958D-1AC1952FB81B}" dt="2021-05-30T10:38:20.312" v="735" actId="165"/>
          <ac:spMkLst>
            <pc:docMk/>
            <pc:sldMk cId="3013069878" sldId="1834"/>
            <ac:spMk id="398" creationId="{2E400F07-DCB1-4E9C-9EF5-26F1A978ACAD}"/>
          </ac:spMkLst>
        </pc:spChg>
        <pc:spChg chg="mod">
          <ac:chgData name="Eldert Grootenboer" userId="3fe8758b2c2b58d2" providerId="LiveId" clId="{05357072-DB9E-4F51-958D-1AC1952FB81B}" dt="2021-05-30T10:38:20.312" v="735" actId="165"/>
          <ac:spMkLst>
            <pc:docMk/>
            <pc:sldMk cId="3013069878" sldId="1834"/>
            <ac:spMk id="399" creationId="{65997D01-CC7B-45EE-972D-14E63D8E30A7}"/>
          </ac:spMkLst>
        </pc:spChg>
        <pc:spChg chg="mod">
          <ac:chgData name="Eldert Grootenboer" userId="3fe8758b2c2b58d2" providerId="LiveId" clId="{05357072-DB9E-4F51-958D-1AC1952FB81B}" dt="2021-05-30T10:38:20.312" v="735" actId="165"/>
          <ac:spMkLst>
            <pc:docMk/>
            <pc:sldMk cId="3013069878" sldId="1834"/>
            <ac:spMk id="400" creationId="{8FC621AD-93E1-4DCA-BA98-983AD347C24A}"/>
          </ac:spMkLst>
        </pc:spChg>
        <pc:spChg chg="mod">
          <ac:chgData name="Eldert Grootenboer" userId="3fe8758b2c2b58d2" providerId="LiveId" clId="{05357072-DB9E-4F51-958D-1AC1952FB81B}" dt="2021-05-30T10:38:20.312" v="735" actId="165"/>
          <ac:spMkLst>
            <pc:docMk/>
            <pc:sldMk cId="3013069878" sldId="1834"/>
            <ac:spMk id="401" creationId="{EF7335FD-B45D-46BB-8C6D-8BCF88093826}"/>
          </ac:spMkLst>
        </pc:spChg>
        <pc:spChg chg="mod">
          <ac:chgData name="Eldert Grootenboer" userId="3fe8758b2c2b58d2" providerId="LiveId" clId="{05357072-DB9E-4F51-958D-1AC1952FB81B}" dt="2021-05-30T10:38:20.312" v="735" actId="165"/>
          <ac:spMkLst>
            <pc:docMk/>
            <pc:sldMk cId="3013069878" sldId="1834"/>
            <ac:spMk id="402" creationId="{7ED6441F-B710-4A7C-8242-8D099A2EE5C7}"/>
          </ac:spMkLst>
        </pc:spChg>
        <pc:spChg chg="mod">
          <ac:chgData name="Eldert Grootenboer" userId="3fe8758b2c2b58d2" providerId="LiveId" clId="{05357072-DB9E-4F51-958D-1AC1952FB81B}" dt="2021-05-30T10:38:20.312" v="735" actId="165"/>
          <ac:spMkLst>
            <pc:docMk/>
            <pc:sldMk cId="3013069878" sldId="1834"/>
            <ac:spMk id="403" creationId="{5EA00EB5-22CE-4A88-8644-A05D3A8D1354}"/>
          </ac:spMkLst>
        </pc:spChg>
        <pc:spChg chg="mod">
          <ac:chgData name="Eldert Grootenboer" userId="3fe8758b2c2b58d2" providerId="LiveId" clId="{05357072-DB9E-4F51-958D-1AC1952FB81B}" dt="2021-05-30T10:38:20.312" v="735" actId="165"/>
          <ac:spMkLst>
            <pc:docMk/>
            <pc:sldMk cId="3013069878" sldId="1834"/>
            <ac:spMk id="404" creationId="{BCF2917C-C1AD-40DE-82BC-1161635157D5}"/>
          </ac:spMkLst>
        </pc:spChg>
        <pc:spChg chg="mod">
          <ac:chgData name="Eldert Grootenboer" userId="3fe8758b2c2b58d2" providerId="LiveId" clId="{05357072-DB9E-4F51-958D-1AC1952FB81B}" dt="2021-05-30T10:38:20.312" v="735" actId="165"/>
          <ac:spMkLst>
            <pc:docMk/>
            <pc:sldMk cId="3013069878" sldId="1834"/>
            <ac:spMk id="405" creationId="{AE74ACB5-297E-4740-B1A9-4A2D3E0C9831}"/>
          </ac:spMkLst>
        </pc:spChg>
        <pc:spChg chg="mod">
          <ac:chgData name="Eldert Grootenboer" userId="3fe8758b2c2b58d2" providerId="LiveId" clId="{05357072-DB9E-4F51-958D-1AC1952FB81B}" dt="2021-05-30T10:38:20.312" v="735" actId="165"/>
          <ac:spMkLst>
            <pc:docMk/>
            <pc:sldMk cId="3013069878" sldId="1834"/>
            <ac:spMk id="406" creationId="{EDE72C4E-642F-4FE9-B59C-358198537DF0}"/>
          </ac:spMkLst>
        </pc:spChg>
        <pc:spChg chg="mod">
          <ac:chgData name="Eldert Grootenboer" userId="3fe8758b2c2b58d2" providerId="LiveId" clId="{05357072-DB9E-4F51-958D-1AC1952FB81B}" dt="2021-05-30T10:38:20.312" v="735" actId="165"/>
          <ac:spMkLst>
            <pc:docMk/>
            <pc:sldMk cId="3013069878" sldId="1834"/>
            <ac:spMk id="407" creationId="{B7C98620-9357-49A6-99C5-75536AD3C5C8}"/>
          </ac:spMkLst>
        </pc:spChg>
        <pc:spChg chg="mod">
          <ac:chgData name="Eldert Grootenboer" userId="3fe8758b2c2b58d2" providerId="LiveId" clId="{05357072-DB9E-4F51-958D-1AC1952FB81B}" dt="2021-05-30T10:38:20.312" v="735" actId="165"/>
          <ac:spMkLst>
            <pc:docMk/>
            <pc:sldMk cId="3013069878" sldId="1834"/>
            <ac:spMk id="408" creationId="{9E1DC6B6-AC4D-4F3B-8888-3CB572E9D1F3}"/>
          </ac:spMkLst>
        </pc:spChg>
        <pc:spChg chg="mod">
          <ac:chgData name="Eldert Grootenboer" userId="3fe8758b2c2b58d2" providerId="LiveId" clId="{05357072-DB9E-4F51-958D-1AC1952FB81B}" dt="2021-05-30T10:38:20.312" v="735" actId="165"/>
          <ac:spMkLst>
            <pc:docMk/>
            <pc:sldMk cId="3013069878" sldId="1834"/>
            <ac:spMk id="409" creationId="{06B46869-8275-459A-B240-8C3AA2206BDF}"/>
          </ac:spMkLst>
        </pc:spChg>
        <pc:spChg chg="mod">
          <ac:chgData name="Eldert Grootenboer" userId="3fe8758b2c2b58d2" providerId="LiveId" clId="{05357072-DB9E-4F51-958D-1AC1952FB81B}" dt="2021-05-30T10:38:20.312" v="735" actId="165"/>
          <ac:spMkLst>
            <pc:docMk/>
            <pc:sldMk cId="3013069878" sldId="1834"/>
            <ac:spMk id="410" creationId="{D6F04A12-F79F-4F0F-B97D-0A1EF5E8C385}"/>
          </ac:spMkLst>
        </pc:spChg>
        <pc:spChg chg="mod">
          <ac:chgData name="Eldert Grootenboer" userId="3fe8758b2c2b58d2" providerId="LiveId" clId="{05357072-DB9E-4F51-958D-1AC1952FB81B}" dt="2021-05-30T10:38:20.312" v="735" actId="165"/>
          <ac:spMkLst>
            <pc:docMk/>
            <pc:sldMk cId="3013069878" sldId="1834"/>
            <ac:spMk id="411" creationId="{D4CCCC19-983D-4641-90ED-4F06FF948DF4}"/>
          </ac:spMkLst>
        </pc:spChg>
        <pc:spChg chg="mod">
          <ac:chgData name="Eldert Grootenboer" userId="3fe8758b2c2b58d2" providerId="LiveId" clId="{05357072-DB9E-4F51-958D-1AC1952FB81B}" dt="2021-05-30T10:38:20.312" v="735" actId="165"/>
          <ac:spMkLst>
            <pc:docMk/>
            <pc:sldMk cId="3013069878" sldId="1834"/>
            <ac:spMk id="412" creationId="{F70EA4FF-3949-4898-BDFF-E3EE6E0F45B4}"/>
          </ac:spMkLst>
        </pc:spChg>
        <pc:spChg chg="mod">
          <ac:chgData name="Eldert Grootenboer" userId="3fe8758b2c2b58d2" providerId="LiveId" clId="{05357072-DB9E-4F51-958D-1AC1952FB81B}" dt="2021-05-30T10:38:20.312" v="735" actId="165"/>
          <ac:spMkLst>
            <pc:docMk/>
            <pc:sldMk cId="3013069878" sldId="1834"/>
            <ac:spMk id="413" creationId="{BA33C791-F42E-40D6-B1C5-0A1A3895ED43}"/>
          </ac:spMkLst>
        </pc:spChg>
        <pc:spChg chg="mod">
          <ac:chgData name="Eldert Grootenboer" userId="3fe8758b2c2b58d2" providerId="LiveId" clId="{05357072-DB9E-4F51-958D-1AC1952FB81B}" dt="2021-05-30T10:38:20.312" v="735" actId="165"/>
          <ac:spMkLst>
            <pc:docMk/>
            <pc:sldMk cId="3013069878" sldId="1834"/>
            <ac:spMk id="414" creationId="{AD4724CE-4315-4C97-A21C-54B32ED44CF1}"/>
          </ac:spMkLst>
        </pc:spChg>
        <pc:spChg chg="mod">
          <ac:chgData name="Eldert Grootenboer" userId="3fe8758b2c2b58d2" providerId="LiveId" clId="{05357072-DB9E-4F51-958D-1AC1952FB81B}" dt="2021-05-30T10:38:20.312" v="735" actId="165"/>
          <ac:spMkLst>
            <pc:docMk/>
            <pc:sldMk cId="3013069878" sldId="1834"/>
            <ac:spMk id="415" creationId="{97EDD382-69D6-476A-AF80-94BB498C9711}"/>
          </ac:spMkLst>
        </pc:spChg>
        <pc:spChg chg="mod">
          <ac:chgData name="Eldert Grootenboer" userId="3fe8758b2c2b58d2" providerId="LiveId" clId="{05357072-DB9E-4F51-958D-1AC1952FB81B}" dt="2021-05-30T10:38:20.312" v="735" actId="165"/>
          <ac:spMkLst>
            <pc:docMk/>
            <pc:sldMk cId="3013069878" sldId="1834"/>
            <ac:spMk id="416" creationId="{12D3CCB0-1E0D-4D70-A4C9-E3FB4BE3554B}"/>
          </ac:spMkLst>
        </pc:spChg>
        <pc:spChg chg="mod">
          <ac:chgData name="Eldert Grootenboer" userId="3fe8758b2c2b58d2" providerId="LiveId" clId="{05357072-DB9E-4F51-958D-1AC1952FB81B}" dt="2021-05-30T10:38:20.312" v="735" actId="165"/>
          <ac:spMkLst>
            <pc:docMk/>
            <pc:sldMk cId="3013069878" sldId="1834"/>
            <ac:spMk id="417" creationId="{88C123B4-D69D-435D-9774-BE4A94C7AAA4}"/>
          </ac:spMkLst>
        </pc:spChg>
        <pc:spChg chg="mod">
          <ac:chgData name="Eldert Grootenboer" userId="3fe8758b2c2b58d2" providerId="LiveId" clId="{05357072-DB9E-4F51-958D-1AC1952FB81B}" dt="2021-05-30T10:38:20.312" v="735" actId="165"/>
          <ac:spMkLst>
            <pc:docMk/>
            <pc:sldMk cId="3013069878" sldId="1834"/>
            <ac:spMk id="418" creationId="{7FBF77D2-D1CC-4B5B-861F-EC944EEF0B53}"/>
          </ac:spMkLst>
        </pc:spChg>
        <pc:spChg chg="mod">
          <ac:chgData name="Eldert Grootenboer" userId="3fe8758b2c2b58d2" providerId="LiveId" clId="{05357072-DB9E-4F51-958D-1AC1952FB81B}" dt="2021-05-30T10:38:20.312" v="735" actId="165"/>
          <ac:spMkLst>
            <pc:docMk/>
            <pc:sldMk cId="3013069878" sldId="1834"/>
            <ac:spMk id="419" creationId="{B7A0FA1F-DF43-42DB-AE17-AA40DD9B8D71}"/>
          </ac:spMkLst>
        </pc:spChg>
        <pc:spChg chg="mod">
          <ac:chgData name="Eldert Grootenboer" userId="3fe8758b2c2b58d2" providerId="LiveId" clId="{05357072-DB9E-4F51-958D-1AC1952FB81B}" dt="2021-05-30T10:38:20.312" v="735" actId="165"/>
          <ac:spMkLst>
            <pc:docMk/>
            <pc:sldMk cId="3013069878" sldId="1834"/>
            <ac:spMk id="420" creationId="{9A3B77D6-53CC-43C2-B66B-137EB1593E4E}"/>
          </ac:spMkLst>
        </pc:spChg>
        <pc:spChg chg="mod">
          <ac:chgData name="Eldert Grootenboer" userId="3fe8758b2c2b58d2" providerId="LiveId" clId="{05357072-DB9E-4F51-958D-1AC1952FB81B}" dt="2021-05-30T10:38:20.312" v="735" actId="165"/>
          <ac:spMkLst>
            <pc:docMk/>
            <pc:sldMk cId="3013069878" sldId="1834"/>
            <ac:spMk id="421" creationId="{283AC7FC-9ABF-4627-8E50-5764D4E7DC4E}"/>
          </ac:spMkLst>
        </pc:spChg>
        <pc:spChg chg="mod">
          <ac:chgData name="Eldert Grootenboer" userId="3fe8758b2c2b58d2" providerId="LiveId" clId="{05357072-DB9E-4F51-958D-1AC1952FB81B}" dt="2021-05-30T10:38:20.312" v="735" actId="165"/>
          <ac:spMkLst>
            <pc:docMk/>
            <pc:sldMk cId="3013069878" sldId="1834"/>
            <ac:spMk id="422" creationId="{CD4756C5-8D03-41BD-B68C-AFA3A5869732}"/>
          </ac:spMkLst>
        </pc:spChg>
        <pc:spChg chg="mod">
          <ac:chgData name="Eldert Grootenboer" userId="3fe8758b2c2b58d2" providerId="LiveId" clId="{05357072-DB9E-4F51-958D-1AC1952FB81B}" dt="2021-05-30T10:38:20.312" v="735" actId="165"/>
          <ac:spMkLst>
            <pc:docMk/>
            <pc:sldMk cId="3013069878" sldId="1834"/>
            <ac:spMk id="423" creationId="{62C66058-BB50-43C8-88E6-E7F333D95145}"/>
          </ac:spMkLst>
        </pc:spChg>
        <pc:spChg chg="mod">
          <ac:chgData name="Eldert Grootenboer" userId="3fe8758b2c2b58d2" providerId="LiveId" clId="{05357072-DB9E-4F51-958D-1AC1952FB81B}" dt="2021-05-30T10:38:20.312" v="735" actId="165"/>
          <ac:spMkLst>
            <pc:docMk/>
            <pc:sldMk cId="3013069878" sldId="1834"/>
            <ac:spMk id="424" creationId="{C0092574-08AB-44EB-AAF9-E4E5E03898BB}"/>
          </ac:spMkLst>
        </pc:spChg>
        <pc:spChg chg="mod">
          <ac:chgData name="Eldert Grootenboer" userId="3fe8758b2c2b58d2" providerId="LiveId" clId="{05357072-DB9E-4F51-958D-1AC1952FB81B}" dt="2021-05-30T10:38:20.312" v="735" actId="165"/>
          <ac:spMkLst>
            <pc:docMk/>
            <pc:sldMk cId="3013069878" sldId="1834"/>
            <ac:spMk id="425" creationId="{BC01B74D-27E4-4457-BE0E-D91DCFEE1985}"/>
          </ac:spMkLst>
        </pc:spChg>
        <pc:spChg chg="mod">
          <ac:chgData name="Eldert Grootenboer" userId="3fe8758b2c2b58d2" providerId="LiveId" clId="{05357072-DB9E-4F51-958D-1AC1952FB81B}" dt="2021-05-30T10:38:20.312" v="735" actId="165"/>
          <ac:spMkLst>
            <pc:docMk/>
            <pc:sldMk cId="3013069878" sldId="1834"/>
            <ac:spMk id="426" creationId="{742C20EF-5BB7-499F-BFC8-5AB9AD468D67}"/>
          </ac:spMkLst>
        </pc:spChg>
        <pc:spChg chg="mod">
          <ac:chgData name="Eldert Grootenboer" userId="3fe8758b2c2b58d2" providerId="LiveId" clId="{05357072-DB9E-4F51-958D-1AC1952FB81B}" dt="2021-05-30T10:38:20.312" v="735" actId="165"/>
          <ac:spMkLst>
            <pc:docMk/>
            <pc:sldMk cId="3013069878" sldId="1834"/>
            <ac:spMk id="427" creationId="{66734514-6BAD-4D52-B5FB-1FF12ECE723E}"/>
          </ac:spMkLst>
        </pc:spChg>
        <pc:spChg chg="mod">
          <ac:chgData name="Eldert Grootenboer" userId="3fe8758b2c2b58d2" providerId="LiveId" clId="{05357072-DB9E-4F51-958D-1AC1952FB81B}" dt="2021-05-30T10:38:20.312" v="735" actId="165"/>
          <ac:spMkLst>
            <pc:docMk/>
            <pc:sldMk cId="3013069878" sldId="1834"/>
            <ac:spMk id="428" creationId="{03497562-458C-491D-8300-AA0441E0305A}"/>
          </ac:spMkLst>
        </pc:spChg>
        <pc:spChg chg="mod">
          <ac:chgData name="Eldert Grootenboer" userId="3fe8758b2c2b58d2" providerId="LiveId" clId="{05357072-DB9E-4F51-958D-1AC1952FB81B}" dt="2021-05-30T10:38:20.312" v="735" actId="165"/>
          <ac:spMkLst>
            <pc:docMk/>
            <pc:sldMk cId="3013069878" sldId="1834"/>
            <ac:spMk id="429" creationId="{2D457CCE-F788-41B0-A4DA-3BB49B84F82A}"/>
          </ac:spMkLst>
        </pc:spChg>
        <pc:spChg chg="mod">
          <ac:chgData name="Eldert Grootenboer" userId="3fe8758b2c2b58d2" providerId="LiveId" clId="{05357072-DB9E-4F51-958D-1AC1952FB81B}" dt="2021-05-30T10:38:20.312" v="735" actId="165"/>
          <ac:spMkLst>
            <pc:docMk/>
            <pc:sldMk cId="3013069878" sldId="1834"/>
            <ac:spMk id="430" creationId="{0E0322AE-DDD1-431F-BCE9-EC9F1EFE1264}"/>
          </ac:spMkLst>
        </pc:spChg>
        <pc:spChg chg="mod">
          <ac:chgData name="Eldert Grootenboer" userId="3fe8758b2c2b58d2" providerId="LiveId" clId="{05357072-DB9E-4F51-958D-1AC1952FB81B}" dt="2021-05-30T10:38:20.312" v="735" actId="165"/>
          <ac:spMkLst>
            <pc:docMk/>
            <pc:sldMk cId="3013069878" sldId="1834"/>
            <ac:spMk id="431" creationId="{6555416B-37BE-43A9-868F-7EFCD1307FE8}"/>
          </ac:spMkLst>
        </pc:spChg>
        <pc:spChg chg="mod">
          <ac:chgData name="Eldert Grootenboer" userId="3fe8758b2c2b58d2" providerId="LiveId" clId="{05357072-DB9E-4F51-958D-1AC1952FB81B}" dt="2021-05-30T10:38:20.312" v="735" actId="165"/>
          <ac:spMkLst>
            <pc:docMk/>
            <pc:sldMk cId="3013069878" sldId="1834"/>
            <ac:spMk id="432" creationId="{5BD88A14-E7A5-4CC6-B29D-040202E511CA}"/>
          </ac:spMkLst>
        </pc:spChg>
        <pc:spChg chg="mod">
          <ac:chgData name="Eldert Grootenboer" userId="3fe8758b2c2b58d2" providerId="LiveId" clId="{05357072-DB9E-4F51-958D-1AC1952FB81B}" dt="2021-05-30T10:38:20.312" v="735" actId="165"/>
          <ac:spMkLst>
            <pc:docMk/>
            <pc:sldMk cId="3013069878" sldId="1834"/>
            <ac:spMk id="433" creationId="{BCE42A14-CDFD-440F-BDA6-20B4DC2BBF83}"/>
          </ac:spMkLst>
        </pc:spChg>
        <pc:spChg chg="mod">
          <ac:chgData name="Eldert Grootenboer" userId="3fe8758b2c2b58d2" providerId="LiveId" clId="{05357072-DB9E-4F51-958D-1AC1952FB81B}" dt="2021-05-30T10:38:20.312" v="735" actId="165"/>
          <ac:spMkLst>
            <pc:docMk/>
            <pc:sldMk cId="3013069878" sldId="1834"/>
            <ac:spMk id="434" creationId="{96AC1AAD-638E-46F2-9FC5-78F624BA50AF}"/>
          </ac:spMkLst>
        </pc:spChg>
        <pc:spChg chg="mod">
          <ac:chgData name="Eldert Grootenboer" userId="3fe8758b2c2b58d2" providerId="LiveId" clId="{05357072-DB9E-4F51-958D-1AC1952FB81B}" dt="2021-05-30T10:38:20.312" v="735" actId="165"/>
          <ac:spMkLst>
            <pc:docMk/>
            <pc:sldMk cId="3013069878" sldId="1834"/>
            <ac:spMk id="435" creationId="{CD426064-7282-4874-98D6-361853B49812}"/>
          </ac:spMkLst>
        </pc:spChg>
        <pc:spChg chg="mod">
          <ac:chgData name="Eldert Grootenboer" userId="3fe8758b2c2b58d2" providerId="LiveId" clId="{05357072-DB9E-4F51-958D-1AC1952FB81B}" dt="2021-05-30T10:38:20.312" v="735" actId="165"/>
          <ac:spMkLst>
            <pc:docMk/>
            <pc:sldMk cId="3013069878" sldId="1834"/>
            <ac:spMk id="436" creationId="{28D84A49-C59F-4A84-A7E7-BEFC01B584EA}"/>
          </ac:spMkLst>
        </pc:spChg>
        <pc:spChg chg="mod">
          <ac:chgData name="Eldert Grootenboer" userId="3fe8758b2c2b58d2" providerId="LiveId" clId="{05357072-DB9E-4F51-958D-1AC1952FB81B}" dt="2021-05-30T10:38:20.312" v="735" actId="165"/>
          <ac:spMkLst>
            <pc:docMk/>
            <pc:sldMk cId="3013069878" sldId="1834"/>
            <ac:spMk id="437" creationId="{9675CBD0-4FD0-48E7-8CFC-0DB3E7C5BCCB}"/>
          </ac:spMkLst>
        </pc:spChg>
        <pc:spChg chg="mod">
          <ac:chgData name="Eldert Grootenboer" userId="3fe8758b2c2b58d2" providerId="LiveId" clId="{05357072-DB9E-4F51-958D-1AC1952FB81B}" dt="2021-05-30T10:38:20.312" v="735" actId="165"/>
          <ac:spMkLst>
            <pc:docMk/>
            <pc:sldMk cId="3013069878" sldId="1834"/>
            <ac:spMk id="438" creationId="{F621B29B-FB07-4DDC-B37E-BC2FF72D0F90}"/>
          </ac:spMkLst>
        </pc:spChg>
        <pc:spChg chg="mod">
          <ac:chgData name="Eldert Grootenboer" userId="3fe8758b2c2b58d2" providerId="LiveId" clId="{05357072-DB9E-4F51-958D-1AC1952FB81B}" dt="2021-05-30T10:38:20.312" v="735" actId="165"/>
          <ac:spMkLst>
            <pc:docMk/>
            <pc:sldMk cId="3013069878" sldId="1834"/>
            <ac:spMk id="439" creationId="{AD52AB6F-5A6C-4FBB-ABA0-A88EF16BCB40}"/>
          </ac:spMkLst>
        </pc:spChg>
        <pc:spChg chg="mod">
          <ac:chgData name="Eldert Grootenboer" userId="3fe8758b2c2b58d2" providerId="LiveId" clId="{05357072-DB9E-4F51-958D-1AC1952FB81B}" dt="2021-05-30T10:38:20.312" v="735" actId="165"/>
          <ac:spMkLst>
            <pc:docMk/>
            <pc:sldMk cId="3013069878" sldId="1834"/>
            <ac:spMk id="440" creationId="{6047FF65-8FB4-47B3-A399-E52BBA740BE9}"/>
          </ac:spMkLst>
        </pc:spChg>
        <pc:spChg chg="mod">
          <ac:chgData name="Eldert Grootenboer" userId="3fe8758b2c2b58d2" providerId="LiveId" clId="{05357072-DB9E-4F51-958D-1AC1952FB81B}" dt="2021-05-30T10:38:20.312" v="735" actId="165"/>
          <ac:spMkLst>
            <pc:docMk/>
            <pc:sldMk cId="3013069878" sldId="1834"/>
            <ac:spMk id="441" creationId="{C3B94C22-71B7-45DF-AF77-486899E46AD9}"/>
          </ac:spMkLst>
        </pc:spChg>
        <pc:spChg chg="mod">
          <ac:chgData name="Eldert Grootenboer" userId="3fe8758b2c2b58d2" providerId="LiveId" clId="{05357072-DB9E-4F51-958D-1AC1952FB81B}" dt="2021-05-30T10:38:20.312" v="735" actId="165"/>
          <ac:spMkLst>
            <pc:docMk/>
            <pc:sldMk cId="3013069878" sldId="1834"/>
            <ac:spMk id="442" creationId="{AF6C2C0B-DB20-4D34-8A4D-342BAB1F6E7B}"/>
          </ac:spMkLst>
        </pc:spChg>
        <pc:spChg chg="mod">
          <ac:chgData name="Eldert Grootenboer" userId="3fe8758b2c2b58d2" providerId="LiveId" clId="{05357072-DB9E-4F51-958D-1AC1952FB81B}" dt="2021-05-30T10:38:20.312" v="735" actId="165"/>
          <ac:spMkLst>
            <pc:docMk/>
            <pc:sldMk cId="3013069878" sldId="1834"/>
            <ac:spMk id="443" creationId="{B4D0B52F-E793-4FC2-BC63-B6FACDF6E6B9}"/>
          </ac:spMkLst>
        </pc:spChg>
        <pc:spChg chg="mod">
          <ac:chgData name="Eldert Grootenboer" userId="3fe8758b2c2b58d2" providerId="LiveId" clId="{05357072-DB9E-4F51-958D-1AC1952FB81B}" dt="2021-05-30T10:38:20.312" v="735" actId="165"/>
          <ac:spMkLst>
            <pc:docMk/>
            <pc:sldMk cId="3013069878" sldId="1834"/>
            <ac:spMk id="444" creationId="{B6165B13-B1F4-41B8-A0EC-2A84EAA35724}"/>
          </ac:spMkLst>
        </pc:spChg>
        <pc:spChg chg="mod">
          <ac:chgData name="Eldert Grootenboer" userId="3fe8758b2c2b58d2" providerId="LiveId" clId="{05357072-DB9E-4F51-958D-1AC1952FB81B}" dt="2021-05-30T10:38:20.312" v="735" actId="165"/>
          <ac:spMkLst>
            <pc:docMk/>
            <pc:sldMk cId="3013069878" sldId="1834"/>
            <ac:spMk id="445" creationId="{C715EAA6-C833-4ECE-AA07-A20D744886D8}"/>
          </ac:spMkLst>
        </pc:spChg>
        <pc:spChg chg="mod">
          <ac:chgData name="Eldert Grootenboer" userId="3fe8758b2c2b58d2" providerId="LiveId" clId="{05357072-DB9E-4F51-958D-1AC1952FB81B}" dt="2021-05-30T10:38:20.312" v="735" actId="165"/>
          <ac:spMkLst>
            <pc:docMk/>
            <pc:sldMk cId="3013069878" sldId="1834"/>
            <ac:spMk id="446" creationId="{B6DDFA12-5B53-44A6-8463-7792B987A530}"/>
          </ac:spMkLst>
        </pc:spChg>
        <pc:spChg chg="mod">
          <ac:chgData name="Eldert Grootenboer" userId="3fe8758b2c2b58d2" providerId="LiveId" clId="{05357072-DB9E-4F51-958D-1AC1952FB81B}" dt="2021-05-30T10:38:20.312" v="735" actId="165"/>
          <ac:spMkLst>
            <pc:docMk/>
            <pc:sldMk cId="3013069878" sldId="1834"/>
            <ac:spMk id="447" creationId="{B34DF435-8D48-4BA1-B64A-4556FC4AA9A4}"/>
          </ac:spMkLst>
        </pc:spChg>
        <pc:spChg chg="mod">
          <ac:chgData name="Eldert Grootenboer" userId="3fe8758b2c2b58d2" providerId="LiveId" clId="{05357072-DB9E-4F51-958D-1AC1952FB81B}" dt="2021-05-30T10:38:20.312" v="735" actId="165"/>
          <ac:spMkLst>
            <pc:docMk/>
            <pc:sldMk cId="3013069878" sldId="1834"/>
            <ac:spMk id="448" creationId="{AB6FF954-A589-498C-A25B-BAC358A54BE3}"/>
          </ac:spMkLst>
        </pc:spChg>
        <pc:spChg chg="mod">
          <ac:chgData name="Eldert Grootenboer" userId="3fe8758b2c2b58d2" providerId="LiveId" clId="{05357072-DB9E-4F51-958D-1AC1952FB81B}" dt="2021-05-30T10:38:20.312" v="735" actId="165"/>
          <ac:spMkLst>
            <pc:docMk/>
            <pc:sldMk cId="3013069878" sldId="1834"/>
            <ac:spMk id="449" creationId="{2A26B5F4-217F-4558-A20A-00BD202C6E17}"/>
          </ac:spMkLst>
        </pc:spChg>
        <pc:spChg chg="mod">
          <ac:chgData name="Eldert Grootenboer" userId="3fe8758b2c2b58d2" providerId="LiveId" clId="{05357072-DB9E-4F51-958D-1AC1952FB81B}" dt="2021-05-30T10:38:20.312" v="735" actId="165"/>
          <ac:spMkLst>
            <pc:docMk/>
            <pc:sldMk cId="3013069878" sldId="1834"/>
            <ac:spMk id="450" creationId="{7150EE7B-0B36-4BA7-822B-F6E2DAE6A324}"/>
          </ac:spMkLst>
        </pc:spChg>
        <pc:spChg chg="mod">
          <ac:chgData name="Eldert Grootenboer" userId="3fe8758b2c2b58d2" providerId="LiveId" clId="{05357072-DB9E-4F51-958D-1AC1952FB81B}" dt="2021-05-30T10:38:20.312" v="735" actId="165"/>
          <ac:spMkLst>
            <pc:docMk/>
            <pc:sldMk cId="3013069878" sldId="1834"/>
            <ac:spMk id="451" creationId="{5ABCBE35-E25B-46D3-892E-AC6E5FCC8B8E}"/>
          </ac:spMkLst>
        </pc:spChg>
        <pc:spChg chg="mod">
          <ac:chgData name="Eldert Grootenboer" userId="3fe8758b2c2b58d2" providerId="LiveId" clId="{05357072-DB9E-4F51-958D-1AC1952FB81B}" dt="2021-05-30T10:38:20.312" v="735" actId="165"/>
          <ac:spMkLst>
            <pc:docMk/>
            <pc:sldMk cId="3013069878" sldId="1834"/>
            <ac:spMk id="452" creationId="{8A02E00E-B596-4257-8368-FB421E82F554}"/>
          </ac:spMkLst>
        </pc:spChg>
        <pc:spChg chg="mod">
          <ac:chgData name="Eldert Grootenboer" userId="3fe8758b2c2b58d2" providerId="LiveId" clId="{05357072-DB9E-4F51-958D-1AC1952FB81B}" dt="2021-05-30T10:38:20.312" v="735" actId="165"/>
          <ac:spMkLst>
            <pc:docMk/>
            <pc:sldMk cId="3013069878" sldId="1834"/>
            <ac:spMk id="453" creationId="{5C9F3E1C-4C93-4912-AFE3-D52679C8D5A4}"/>
          </ac:spMkLst>
        </pc:spChg>
        <pc:spChg chg="mod">
          <ac:chgData name="Eldert Grootenboer" userId="3fe8758b2c2b58d2" providerId="LiveId" clId="{05357072-DB9E-4F51-958D-1AC1952FB81B}" dt="2021-05-30T10:38:20.312" v="735" actId="165"/>
          <ac:spMkLst>
            <pc:docMk/>
            <pc:sldMk cId="3013069878" sldId="1834"/>
            <ac:spMk id="454" creationId="{FD5437EB-88BF-4B57-82B5-2A0BDF5E3F0E}"/>
          </ac:spMkLst>
        </pc:spChg>
        <pc:spChg chg="mod">
          <ac:chgData name="Eldert Grootenboer" userId="3fe8758b2c2b58d2" providerId="LiveId" clId="{05357072-DB9E-4F51-958D-1AC1952FB81B}" dt="2021-05-30T10:38:20.312" v="735" actId="165"/>
          <ac:spMkLst>
            <pc:docMk/>
            <pc:sldMk cId="3013069878" sldId="1834"/>
            <ac:spMk id="455" creationId="{0B232032-2820-4334-A345-8D1412BDB8BF}"/>
          </ac:spMkLst>
        </pc:spChg>
        <pc:spChg chg="mod">
          <ac:chgData name="Eldert Grootenboer" userId="3fe8758b2c2b58d2" providerId="LiveId" clId="{05357072-DB9E-4F51-958D-1AC1952FB81B}" dt="2021-05-30T10:38:20.312" v="735" actId="165"/>
          <ac:spMkLst>
            <pc:docMk/>
            <pc:sldMk cId="3013069878" sldId="1834"/>
            <ac:spMk id="456" creationId="{D972AD46-AB75-41A4-B991-192704DC9AD7}"/>
          </ac:spMkLst>
        </pc:spChg>
        <pc:spChg chg="mod">
          <ac:chgData name="Eldert Grootenboer" userId="3fe8758b2c2b58d2" providerId="LiveId" clId="{05357072-DB9E-4F51-958D-1AC1952FB81B}" dt="2021-05-30T10:38:20.312" v="735" actId="165"/>
          <ac:spMkLst>
            <pc:docMk/>
            <pc:sldMk cId="3013069878" sldId="1834"/>
            <ac:spMk id="457" creationId="{D9DED60B-97E7-4ACB-9A98-246A0C8EEDAA}"/>
          </ac:spMkLst>
        </pc:spChg>
        <pc:spChg chg="mod">
          <ac:chgData name="Eldert Grootenboer" userId="3fe8758b2c2b58d2" providerId="LiveId" clId="{05357072-DB9E-4F51-958D-1AC1952FB81B}" dt="2021-05-30T10:38:20.312" v="735" actId="165"/>
          <ac:spMkLst>
            <pc:docMk/>
            <pc:sldMk cId="3013069878" sldId="1834"/>
            <ac:spMk id="458" creationId="{58B10E61-D7DD-49E8-8C72-97D292DA5818}"/>
          </ac:spMkLst>
        </pc:spChg>
        <pc:spChg chg="mod">
          <ac:chgData name="Eldert Grootenboer" userId="3fe8758b2c2b58d2" providerId="LiveId" clId="{05357072-DB9E-4F51-958D-1AC1952FB81B}" dt="2021-05-30T10:38:20.312" v="735" actId="165"/>
          <ac:spMkLst>
            <pc:docMk/>
            <pc:sldMk cId="3013069878" sldId="1834"/>
            <ac:spMk id="459" creationId="{5B72E0CA-7CD2-45A4-8E44-ABBB0A84ACB8}"/>
          </ac:spMkLst>
        </pc:spChg>
        <pc:spChg chg="mod">
          <ac:chgData name="Eldert Grootenboer" userId="3fe8758b2c2b58d2" providerId="LiveId" clId="{05357072-DB9E-4F51-958D-1AC1952FB81B}" dt="2021-05-30T10:38:20.312" v="735" actId="165"/>
          <ac:spMkLst>
            <pc:docMk/>
            <pc:sldMk cId="3013069878" sldId="1834"/>
            <ac:spMk id="460" creationId="{3C317AB8-F6E3-49F6-A275-A7692B40CE74}"/>
          </ac:spMkLst>
        </pc:spChg>
        <pc:spChg chg="mod">
          <ac:chgData name="Eldert Grootenboer" userId="3fe8758b2c2b58d2" providerId="LiveId" clId="{05357072-DB9E-4F51-958D-1AC1952FB81B}" dt="2021-05-30T10:38:20.312" v="735" actId="165"/>
          <ac:spMkLst>
            <pc:docMk/>
            <pc:sldMk cId="3013069878" sldId="1834"/>
            <ac:spMk id="461" creationId="{2BBF63ED-D753-4DB9-95FF-36C485EEC436}"/>
          </ac:spMkLst>
        </pc:spChg>
        <pc:spChg chg="mod">
          <ac:chgData name="Eldert Grootenboer" userId="3fe8758b2c2b58d2" providerId="LiveId" clId="{05357072-DB9E-4F51-958D-1AC1952FB81B}" dt="2021-05-30T10:38:20.312" v="735" actId="165"/>
          <ac:spMkLst>
            <pc:docMk/>
            <pc:sldMk cId="3013069878" sldId="1834"/>
            <ac:spMk id="462" creationId="{9E190648-EF13-44B4-B057-984E3925E1ED}"/>
          </ac:spMkLst>
        </pc:spChg>
        <pc:spChg chg="mod">
          <ac:chgData name="Eldert Grootenboer" userId="3fe8758b2c2b58d2" providerId="LiveId" clId="{05357072-DB9E-4F51-958D-1AC1952FB81B}" dt="2021-05-30T10:38:20.312" v="735" actId="165"/>
          <ac:spMkLst>
            <pc:docMk/>
            <pc:sldMk cId="3013069878" sldId="1834"/>
            <ac:spMk id="463" creationId="{8251C9E4-CE01-440D-AC42-EA28BE3540F8}"/>
          </ac:spMkLst>
        </pc:spChg>
        <pc:spChg chg="mod">
          <ac:chgData name="Eldert Grootenboer" userId="3fe8758b2c2b58d2" providerId="LiveId" clId="{05357072-DB9E-4F51-958D-1AC1952FB81B}" dt="2021-05-30T10:38:20.312" v="735" actId="165"/>
          <ac:spMkLst>
            <pc:docMk/>
            <pc:sldMk cId="3013069878" sldId="1834"/>
            <ac:spMk id="464" creationId="{44980C3D-1AF0-4D83-8265-5C3AC7EFADF6}"/>
          </ac:spMkLst>
        </pc:spChg>
        <pc:spChg chg="mod">
          <ac:chgData name="Eldert Grootenboer" userId="3fe8758b2c2b58d2" providerId="LiveId" clId="{05357072-DB9E-4F51-958D-1AC1952FB81B}" dt="2021-05-30T10:38:20.312" v="735" actId="165"/>
          <ac:spMkLst>
            <pc:docMk/>
            <pc:sldMk cId="3013069878" sldId="1834"/>
            <ac:spMk id="465" creationId="{687A31E4-64F2-4897-A1F1-ACDDA7E8B10B}"/>
          </ac:spMkLst>
        </pc:spChg>
        <pc:spChg chg="mod">
          <ac:chgData name="Eldert Grootenboer" userId="3fe8758b2c2b58d2" providerId="LiveId" clId="{05357072-DB9E-4F51-958D-1AC1952FB81B}" dt="2021-05-30T10:38:20.312" v="735" actId="165"/>
          <ac:spMkLst>
            <pc:docMk/>
            <pc:sldMk cId="3013069878" sldId="1834"/>
            <ac:spMk id="466" creationId="{39435B60-1C72-485E-8A32-7B89D1C39B81}"/>
          </ac:spMkLst>
        </pc:spChg>
        <pc:spChg chg="mod">
          <ac:chgData name="Eldert Grootenboer" userId="3fe8758b2c2b58d2" providerId="LiveId" clId="{05357072-DB9E-4F51-958D-1AC1952FB81B}" dt="2021-05-30T10:38:20.312" v="735" actId="165"/>
          <ac:spMkLst>
            <pc:docMk/>
            <pc:sldMk cId="3013069878" sldId="1834"/>
            <ac:spMk id="467" creationId="{10BE3641-DCCB-43FF-B8F2-C01748628F07}"/>
          </ac:spMkLst>
        </pc:spChg>
        <pc:spChg chg="mod">
          <ac:chgData name="Eldert Grootenboer" userId="3fe8758b2c2b58d2" providerId="LiveId" clId="{05357072-DB9E-4F51-958D-1AC1952FB81B}" dt="2021-05-30T10:38:20.312" v="735" actId="165"/>
          <ac:spMkLst>
            <pc:docMk/>
            <pc:sldMk cId="3013069878" sldId="1834"/>
            <ac:spMk id="468" creationId="{74C00D4B-289D-4E77-BB41-5F9C14F9E388}"/>
          </ac:spMkLst>
        </pc:spChg>
        <pc:spChg chg="mod">
          <ac:chgData name="Eldert Grootenboer" userId="3fe8758b2c2b58d2" providerId="LiveId" clId="{05357072-DB9E-4F51-958D-1AC1952FB81B}" dt="2021-05-30T10:38:20.312" v="735" actId="165"/>
          <ac:spMkLst>
            <pc:docMk/>
            <pc:sldMk cId="3013069878" sldId="1834"/>
            <ac:spMk id="469" creationId="{31981D91-372F-470A-A2F2-FAAA7874DD85}"/>
          </ac:spMkLst>
        </pc:spChg>
        <pc:spChg chg="mod">
          <ac:chgData name="Eldert Grootenboer" userId="3fe8758b2c2b58d2" providerId="LiveId" clId="{05357072-DB9E-4F51-958D-1AC1952FB81B}" dt="2021-05-30T10:38:20.312" v="735" actId="165"/>
          <ac:spMkLst>
            <pc:docMk/>
            <pc:sldMk cId="3013069878" sldId="1834"/>
            <ac:spMk id="470" creationId="{51D05C41-2A08-441A-820B-0963B0229E37}"/>
          </ac:spMkLst>
        </pc:spChg>
        <pc:spChg chg="mod">
          <ac:chgData name="Eldert Grootenboer" userId="3fe8758b2c2b58d2" providerId="LiveId" clId="{05357072-DB9E-4F51-958D-1AC1952FB81B}" dt="2021-05-30T10:38:20.312" v="735" actId="165"/>
          <ac:spMkLst>
            <pc:docMk/>
            <pc:sldMk cId="3013069878" sldId="1834"/>
            <ac:spMk id="471" creationId="{7AA2EF2E-5F2C-4418-A833-7C08C0BAEF4A}"/>
          </ac:spMkLst>
        </pc:spChg>
        <pc:spChg chg="mod">
          <ac:chgData name="Eldert Grootenboer" userId="3fe8758b2c2b58d2" providerId="LiveId" clId="{05357072-DB9E-4F51-958D-1AC1952FB81B}" dt="2021-05-30T10:38:20.312" v="735" actId="165"/>
          <ac:spMkLst>
            <pc:docMk/>
            <pc:sldMk cId="3013069878" sldId="1834"/>
            <ac:spMk id="472" creationId="{D283C071-365F-453A-9B6A-3241108D10B6}"/>
          </ac:spMkLst>
        </pc:spChg>
        <pc:spChg chg="mod">
          <ac:chgData name="Eldert Grootenboer" userId="3fe8758b2c2b58d2" providerId="LiveId" clId="{05357072-DB9E-4F51-958D-1AC1952FB81B}" dt="2021-05-30T10:38:20.312" v="735" actId="165"/>
          <ac:spMkLst>
            <pc:docMk/>
            <pc:sldMk cId="3013069878" sldId="1834"/>
            <ac:spMk id="473" creationId="{CC5D1407-623E-44D7-A224-F254B71F69AE}"/>
          </ac:spMkLst>
        </pc:spChg>
        <pc:spChg chg="mod">
          <ac:chgData name="Eldert Grootenboer" userId="3fe8758b2c2b58d2" providerId="LiveId" clId="{05357072-DB9E-4F51-958D-1AC1952FB81B}" dt="2021-05-30T10:38:20.312" v="735" actId="165"/>
          <ac:spMkLst>
            <pc:docMk/>
            <pc:sldMk cId="3013069878" sldId="1834"/>
            <ac:spMk id="474" creationId="{8D19EFCC-444C-4603-9C6B-26AFB31F9CDE}"/>
          </ac:spMkLst>
        </pc:spChg>
        <pc:spChg chg="mod">
          <ac:chgData name="Eldert Grootenboer" userId="3fe8758b2c2b58d2" providerId="LiveId" clId="{05357072-DB9E-4F51-958D-1AC1952FB81B}" dt="2021-05-30T10:38:20.312" v="735" actId="165"/>
          <ac:spMkLst>
            <pc:docMk/>
            <pc:sldMk cId="3013069878" sldId="1834"/>
            <ac:spMk id="475" creationId="{D95F90C3-0617-49C1-92CC-B6B2F5E54784}"/>
          </ac:spMkLst>
        </pc:spChg>
        <pc:spChg chg="mod">
          <ac:chgData name="Eldert Grootenboer" userId="3fe8758b2c2b58d2" providerId="LiveId" clId="{05357072-DB9E-4F51-958D-1AC1952FB81B}" dt="2021-05-30T10:38:20.312" v="735" actId="165"/>
          <ac:spMkLst>
            <pc:docMk/>
            <pc:sldMk cId="3013069878" sldId="1834"/>
            <ac:spMk id="476" creationId="{EF22249F-D7B7-4630-971B-31B1CD95DF06}"/>
          </ac:spMkLst>
        </pc:spChg>
        <pc:spChg chg="mod">
          <ac:chgData name="Eldert Grootenboer" userId="3fe8758b2c2b58d2" providerId="LiveId" clId="{05357072-DB9E-4F51-958D-1AC1952FB81B}" dt="2021-05-30T10:38:20.312" v="735" actId="165"/>
          <ac:spMkLst>
            <pc:docMk/>
            <pc:sldMk cId="3013069878" sldId="1834"/>
            <ac:spMk id="477" creationId="{CBE5172E-7B00-48A0-ACB8-4CD4DF577E31}"/>
          </ac:spMkLst>
        </pc:spChg>
        <pc:spChg chg="mod">
          <ac:chgData name="Eldert Grootenboer" userId="3fe8758b2c2b58d2" providerId="LiveId" clId="{05357072-DB9E-4F51-958D-1AC1952FB81B}" dt="2021-05-30T10:38:20.312" v="735" actId="165"/>
          <ac:spMkLst>
            <pc:docMk/>
            <pc:sldMk cId="3013069878" sldId="1834"/>
            <ac:spMk id="478" creationId="{AA1A3029-DFE0-4618-B863-113601CB9D77}"/>
          </ac:spMkLst>
        </pc:spChg>
        <pc:spChg chg="mod">
          <ac:chgData name="Eldert Grootenboer" userId="3fe8758b2c2b58d2" providerId="LiveId" clId="{05357072-DB9E-4F51-958D-1AC1952FB81B}" dt="2021-05-30T10:38:20.312" v="735" actId="165"/>
          <ac:spMkLst>
            <pc:docMk/>
            <pc:sldMk cId="3013069878" sldId="1834"/>
            <ac:spMk id="479" creationId="{5507EA4B-1FC2-4852-93E8-6BF6C39FB199}"/>
          </ac:spMkLst>
        </pc:spChg>
        <pc:spChg chg="mod">
          <ac:chgData name="Eldert Grootenboer" userId="3fe8758b2c2b58d2" providerId="LiveId" clId="{05357072-DB9E-4F51-958D-1AC1952FB81B}" dt="2021-05-30T10:38:20.312" v="735" actId="165"/>
          <ac:spMkLst>
            <pc:docMk/>
            <pc:sldMk cId="3013069878" sldId="1834"/>
            <ac:spMk id="480" creationId="{D2C2B3F1-0ECE-499C-A5E3-A2C31CA5CB9A}"/>
          </ac:spMkLst>
        </pc:spChg>
        <pc:spChg chg="mod">
          <ac:chgData name="Eldert Grootenboer" userId="3fe8758b2c2b58d2" providerId="LiveId" clId="{05357072-DB9E-4F51-958D-1AC1952FB81B}" dt="2021-05-30T10:38:20.312" v="735" actId="165"/>
          <ac:spMkLst>
            <pc:docMk/>
            <pc:sldMk cId="3013069878" sldId="1834"/>
            <ac:spMk id="481" creationId="{CF363516-27F0-4D0B-BFB8-740904313B4C}"/>
          </ac:spMkLst>
        </pc:spChg>
        <pc:spChg chg="mod">
          <ac:chgData name="Eldert Grootenboer" userId="3fe8758b2c2b58d2" providerId="LiveId" clId="{05357072-DB9E-4F51-958D-1AC1952FB81B}" dt="2021-05-30T10:38:20.312" v="735" actId="165"/>
          <ac:spMkLst>
            <pc:docMk/>
            <pc:sldMk cId="3013069878" sldId="1834"/>
            <ac:spMk id="482" creationId="{38D239C8-D110-4284-9834-76C3397A18BB}"/>
          </ac:spMkLst>
        </pc:spChg>
        <pc:spChg chg="mod">
          <ac:chgData name="Eldert Grootenboer" userId="3fe8758b2c2b58d2" providerId="LiveId" clId="{05357072-DB9E-4F51-958D-1AC1952FB81B}" dt="2021-05-30T10:38:20.312" v="735" actId="165"/>
          <ac:spMkLst>
            <pc:docMk/>
            <pc:sldMk cId="3013069878" sldId="1834"/>
            <ac:spMk id="483" creationId="{3DF7DACE-29E0-435B-A9CD-26B820D11AFE}"/>
          </ac:spMkLst>
        </pc:spChg>
        <pc:spChg chg="mod">
          <ac:chgData name="Eldert Grootenboer" userId="3fe8758b2c2b58d2" providerId="LiveId" clId="{05357072-DB9E-4F51-958D-1AC1952FB81B}" dt="2021-05-30T10:38:20.312" v="735" actId="165"/>
          <ac:spMkLst>
            <pc:docMk/>
            <pc:sldMk cId="3013069878" sldId="1834"/>
            <ac:spMk id="484" creationId="{DBCF3723-453F-4298-9BDE-3D4EEEB22D09}"/>
          </ac:spMkLst>
        </pc:spChg>
        <pc:spChg chg="mod">
          <ac:chgData name="Eldert Grootenboer" userId="3fe8758b2c2b58d2" providerId="LiveId" clId="{05357072-DB9E-4F51-958D-1AC1952FB81B}" dt="2021-05-30T10:38:20.312" v="735" actId="165"/>
          <ac:spMkLst>
            <pc:docMk/>
            <pc:sldMk cId="3013069878" sldId="1834"/>
            <ac:spMk id="485" creationId="{129BDB60-B2ED-4DB3-8D08-371F18CB5BAE}"/>
          </ac:spMkLst>
        </pc:spChg>
        <pc:spChg chg="mod">
          <ac:chgData name="Eldert Grootenboer" userId="3fe8758b2c2b58d2" providerId="LiveId" clId="{05357072-DB9E-4F51-958D-1AC1952FB81B}" dt="2021-05-30T10:38:20.312" v="735" actId="165"/>
          <ac:spMkLst>
            <pc:docMk/>
            <pc:sldMk cId="3013069878" sldId="1834"/>
            <ac:spMk id="486" creationId="{9C012248-8711-4F3F-BF38-E5B435F0DF2A}"/>
          </ac:spMkLst>
        </pc:spChg>
        <pc:spChg chg="mod">
          <ac:chgData name="Eldert Grootenboer" userId="3fe8758b2c2b58d2" providerId="LiveId" clId="{05357072-DB9E-4F51-958D-1AC1952FB81B}" dt="2021-05-30T10:38:20.312" v="735" actId="165"/>
          <ac:spMkLst>
            <pc:docMk/>
            <pc:sldMk cId="3013069878" sldId="1834"/>
            <ac:spMk id="487" creationId="{A379E441-38C2-4C59-8A34-880F9AA2179C}"/>
          </ac:spMkLst>
        </pc:spChg>
        <pc:spChg chg="mod">
          <ac:chgData name="Eldert Grootenboer" userId="3fe8758b2c2b58d2" providerId="LiveId" clId="{05357072-DB9E-4F51-958D-1AC1952FB81B}" dt="2021-05-30T10:38:20.312" v="735" actId="165"/>
          <ac:spMkLst>
            <pc:docMk/>
            <pc:sldMk cId="3013069878" sldId="1834"/>
            <ac:spMk id="488" creationId="{2207465B-5357-450D-B12E-3982EB8B5EC6}"/>
          </ac:spMkLst>
        </pc:spChg>
        <pc:spChg chg="mod">
          <ac:chgData name="Eldert Grootenboer" userId="3fe8758b2c2b58d2" providerId="LiveId" clId="{05357072-DB9E-4F51-958D-1AC1952FB81B}" dt="2021-05-30T10:38:20.312" v="735" actId="165"/>
          <ac:spMkLst>
            <pc:docMk/>
            <pc:sldMk cId="3013069878" sldId="1834"/>
            <ac:spMk id="489" creationId="{AB8F89A8-C5CD-40AC-879F-FA0E461A6FA9}"/>
          </ac:spMkLst>
        </pc:spChg>
        <pc:spChg chg="mod">
          <ac:chgData name="Eldert Grootenboer" userId="3fe8758b2c2b58d2" providerId="LiveId" clId="{05357072-DB9E-4F51-958D-1AC1952FB81B}" dt="2021-05-30T10:38:20.312" v="735" actId="165"/>
          <ac:spMkLst>
            <pc:docMk/>
            <pc:sldMk cId="3013069878" sldId="1834"/>
            <ac:spMk id="490" creationId="{FC031A28-3892-4B8A-B569-7C9EDE44B565}"/>
          </ac:spMkLst>
        </pc:spChg>
        <pc:spChg chg="mod">
          <ac:chgData name="Eldert Grootenboer" userId="3fe8758b2c2b58d2" providerId="LiveId" clId="{05357072-DB9E-4F51-958D-1AC1952FB81B}" dt="2021-05-30T10:38:20.312" v="735" actId="165"/>
          <ac:spMkLst>
            <pc:docMk/>
            <pc:sldMk cId="3013069878" sldId="1834"/>
            <ac:spMk id="491" creationId="{87EFD426-0121-4F29-B214-89359849253D}"/>
          </ac:spMkLst>
        </pc:spChg>
        <pc:spChg chg="mod">
          <ac:chgData name="Eldert Grootenboer" userId="3fe8758b2c2b58d2" providerId="LiveId" clId="{05357072-DB9E-4F51-958D-1AC1952FB81B}" dt="2021-05-30T10:38:20.312" v="735" actId="165"/>
          <ac:spMkLst>
            <pc:docMk/>
            <pc:sldMk cId="3013069878" sldId="1834"/>
            <ac:spMk id="492" creationId="{0769A6F7-703E-422C-B749-34560F21514A}"/>
          </ac:spMkLst>
        </pc:spChg>
        <pc:spChg chg="mod">
          <ac:chgData name="Eldert Grootenboer" userId="3fe8758b2c2b58d2" providerId="LiveId" clId="{05357072-DB9E-4F51-958D-1AC1952FB81B}" dt="2021-05-30T10:38:20.312" v="735" actId="165"/>
          <ac:spMkLst>
            <pc:docMk/>
            <pc:sldMk cId="3013069878" sldId="1834"/>
            <ac:spMk id="493" creationId="{FC03DDB6-EF9A-4AA0-8676-AC08D8D44CAE}"/>
          </ac:spMkLst>
        </pc:spChg>
        <pc:spChg chg="mod">
          <ac:chgData name="Eldert Grootenboer" userId="3fe8758b2c2b58d2" providerId="LiveId" clId="{05357072-DB9E-4F51-958D-1AC1952FB81B}" dt="2021-05-30T10:38:20.312" v="735" actId="165"/>
          <ac:spMkLst>
            <pc:docMk/>
            <pc:sldMk cId="3013069878" sldId="1834"/>
            <ac:spMk id="494" creationId="{6260A547-89C0-4DA5-9DC1-870BE038A317}"/>
          </ac:spMkLst>
        </pc:spChg>
        <pc:spChg chg="mod">
          <ac:chgData name="Eldert Grootenboer" userId="3fe8758b2c2b58d2" providerId="LiveId" clId="{05357072-DB9E-4F51-958D-1AC1952FB81B}" dt="2021-05-30T10:38:20.312" v="735" actId="165"/>
          <ac:spMkLst>
            <pc:docMk/>
            <pc:sldMk cId="3013069878" sldId="1834"/>
            <ac:spMk id="495" creationId="{1E84FBCC-0E2F-4BD5-B5A7-0610836E26AD}"/>
          </ac:spMkLst>
        </pc:spChg>
        <pc:spChg chg="mod">
          <ac:chgData name="Eldert Grootenboer" userId="3fe8758b2c2b58d2" providerId="LiveId" clId="{05357072-DB9E-4F51-958D-1AC1952FB81B}" dt="2021-05-30T10:38:20.312" v="735" actId="165"/>
          <ac:spMkLst>
            <pc:docMk/>
            <pc:sldMk cId="3013069878" sldId="1834"/>
            <ac:spMk id="496" creationId="{5BFE5108-E5A9-44C0-8B19-4D1E48F24064}"/>
          </ac:spMkLst>
        </pc:spChg>
        <pc:spChg chg="mod">
          <ac:chgData name="Eldert Grootenboer" userId="3fe8758b2c2b58d2" providerId="LiveId" clId="{05357072-DB9E-4F51-958D-1AC1952FB81B}" dt="2021-05-30T10:38:20.312" v="735" actId="165"/>
          <ac:spMkLst>
            <pc:docMk/>
            <pc:sldMk cId="3013069878" sldId="1834"/>
            <ac:spMk id="497" creationId="{30D63478-C8AE-452A-AEBC-C0B3240EB855}"/>
          </ac:spMkLst>
        </pc:spChg>
        <pc:spChg chg="mod">
          <ac:chgData name="Eldert Grootenboer" userId="3fe8758b2c2b58d2" providerId="LiveId" clId="{05357072-DB9E-4F51-958D-1AC1952FB81B}" dt="2021-05-30T10:38:20.312" v="735" actId="165"/>
          <ac:spMkLst>
            <pc:docMk/>
            <pc:sldMk cId="3013069878" sldId="1834"/>
            <ac:spMk id="498" creationId="{225B468A-0BBD-4816-8895-DB6E90FC8399}"/>
          </ac:spMkLst>
        </pc:spChg>
        <pc:spChg chg="mod">
          <ac:chgData name="Eldert Grootenboer" userId="3fe8758b2c2b58d2" providerId="LiveId" clId="{05357072-DB9E-4F51-958D-1AC1952FB81B}" dt="2021-05-30T10:38:20.312" v="735" actId="165"/>
          <ac:spMkLst>
            <pc:docMk/>
            <pc:sldMk cId="3013069878" sldId="1834"/>
            <ac:spMk id="499" creationId="{367DE91F-DC59-4924-A042-F9945C9E5D3B}"/>
          </ac:spMkLst>
        </pc:spChg>
        <pc:spChg chg="mod">
          <ac:chgData name="Eldert Grootenboer" userId="3fe8758b2c2b58d2" providerId="LiveId" clId="{05357072-DB9E-4F51-958D-1AC1952FB81B}" dt="2021-05-30T10:38:20.312" v="735" actId="165"/>
          <ac:spMkLst>
            <pc:docMk/>
            <pc:sldMk cId="3013069878" sldId="1834"/>
            <ac:spMk id="500" creationId="{068FAB9A-5F9A-4BFB-978A-1AB97F04677E}"/>
          </ac:spMkLst>
        </pc:spChg>
        <pc:spChg chg="mod">
          <ac:chgData name="Eldert Grootenboer" userId="3fe8758b2c2b58d2" providerId="LiveId" clId="{05357072-DB9E-4F51-958D-1AC1952FB81B}" dt="2021-05-30T10:38:20.312" v="735" actId="165"/>
          <ac:spMkLst>
            <pc:docMk/>
            <pc:sldMk cId="3013069878" sldId="1834"/>
            <ac:spMk id="501" creationId="{B3D5D96D-587B-400B-89B7-077EC6E2B79F}"/>
          </ac:spMkLst>
        </pc:spChg>
        <pc:spChg chg="mod">
          <ac:chgData name="Eldert Grootenboer" userId="3fe8758b2c2b58d2" providerId="LiveId" clId="{05357072-DB9E-4F51-958D-1AC1952FB81B}" dt="2021-05-30T10:38:20.312" v="735" actId="165"/>
          <ac:spMkLst>
            <pc:docMk/>
            <pc:sldMk cId="3013069878" sldId="1834"/>
            <ac:spMk id="502" creationId="{40EEFFF7-B58A-486B-A6D8-765135310682}"/>
          </ac:spMkLst>
        </pc:spChg>
        <pc:spChg chg="mod">
          <ac:chgData name="Eldert Grootenboer" userId="3fe8758b2c2b58d2" providerId="LiveId" clId="{05357072-DB9E-4F51-958D-1AC1952FB81B}" dt="2021-05-30T10:38:20.312" v="735" actId="165"/>
          <ac:spMkLst>
            <pc:docMk/>
            <pc:sldMk cId="3013069878" sldId="1834"/>
            <ac:spMk id="503" creationId="{134B7A41-479A-4C2E-9E7C-D2682CBB728D}"/>
          </ac:spMkLst>
        </pc:spChg>
        <pc:spChg chg="mod">
          <ac:chgData name="Eldert Grootenboer" userId="3fe8758b2c2b58d2" providerId="LiveId" clId="{05357072-DB9E-4F51-958D-1AC1952FB81B}" dt="2021-05-30T10:38:20.312" v="735" actId="165"/>
          <ac:spMkLst>
            <pc:docMk/>
            <pc:sldMk cId="3013069878" sldId="1834"/>
            <ac:spMk id="504" creationId="{1AFBABB6-6043-48BB-9834-DA5DB9953646}"/>
          </ac:spMkLst>
        </pc:spChg>
        <pc:spChg chg="mod">
          <ac:chgData name="Eldert Grootenboer" userId="3fe8758b2c2b58d2" providerId="LiveId" clId="{05357072-DB9E-4F51-958D-1AC1952FB81B}" dt="2021-05-30T10:38:20.312" v="735" actId="165"/>
          <ac:spMkLst>
            <pc:docMk/>
            <pc:sldMk cId="3013069878" sldId="1834"/>
            <ac:spMk id="505" creationId="{BF4B3262-6792-4BFE-BBEB-1C387926E84D}"/>
          </ac:spMkLst>
        </pc:spChg>
        <pc:spChg chg="mod">
          <ac:chgData name="Eldert Grootenboer" userId="3fe8758b2c2b58d2" providerId="LiveId" clId="{05357072-DB9E-4F51-958D-1AC1952FB81B}" dt="2021-05-30T10:38:20.312" v="735" actId="165"/>
          <ac:spMkLst>
            <pc:docMk/>
            <pc:sldMk cId="3013069878" sldId="1834"/>
            <ac:spMk id="506" creationId="{3E85C60B-B158-49A9-83D9-31948081E548}"/>
          </ac:spMkLst>
        </pc:spChg>
        <pc:spChg chg="mod">
          <ac:chgData name="Eldert Grootenboer" userId="3fe8758b2c2b58d2" providerId="LiveId" clId="{05357072-DB9E-4F51-958D-1AC1952FB81B}" dt="2021-05-30T10:38:20.312" v="735" actId="165"/>
          <ac:spMkLst>
            <pc:docMk/>
            <pc:sldMk cId="3013069878" sldId="1834"/>
            <ac:spMk id="507" creationId="{E8C133CC-6BC4-44B1-9C41-6B656F617ADF}"/>
          </ac:spMkLst>
        </pc:spChg>
        <pc:spChg chg="mod">
          <ac:chgData name="Eldert Grootenboer" userId="3fe8758b2c2b58d2" providerId="LiveId" clId="{05357072-DB9E-4F51-958D-1AC1952FB81B}" dt="2021-05-30T10:38:20.312" v="735" actId="165"/>
          <ac:spMkLst>
            <pc:docMk/>
            <pc:sldMk cId="3013069878" sldId="1834"/>
            <ac:spMk id="508" creationId="{FEBF2865-5E1E-42EF-A66A-AC0F2FD64295}"/>
          </ac:spMkLst>
        </pc:spChg>
        <pc:spChg chg="mod">
          <ac:chgData name="Eldert Grootenboer" userId="3fe8758b2c2b58d2" providerId="LiveId" clId="{05357072-DB9E-4F51-958D-1AC1952FB81B}" dt="2021-05-30T10:38:20.312" v="735" actId="165"/>
          <ac:spMkLst>
            <pc:docMk/>
            <pc:sldMk cId="3013069878" sldId="1834"/>
            <ac:spMk id="509" creationId="{D3FF27BD-D407-4360-9C8A-7618807CA12A}"/>
          </ac:spMkLst>
        </pc:spChg>
        <pc:spChg chg="mod">
          <ac:chgData name="Eldert Grootenboer" userId="3fe8758b2c2b58d2" providerId="LiveId" clId="{05357072-DB9E-4F51-958D-1AC1952FB81B}" dt="2021-05-30T10:38:20.312" v="735" actId="165"/>
          <ac:spMkLst>
            <pc:docMk/>
            <pc:sldMk cId="3013069878" sldId="1834"/>
            <ac:spMk id="510" creationId="{D85479FE-089F-43B0-9A7B-55F6006C0074}"/>
          </ac:spMkLst>
        </pc:spChg>
        <pc:spChg chg="mod">
          <ac:chgData name="Eldert Grootenboer" userId="3fe8758b2c2b58d2" providerId="LiveId" clId="{05357072-DB9E-4F51-958D-1AC1952FB81B}" dt="2021-05-30T10:38:20.312" v="735" actId="165"/>
          <ac:spMkLst>
            <pc:docMk/>
            <pc:sldMk cId="3013069878" sldId="1834"/>
            <ac:spMk id="511" creationId="{2193DB36-4751-4A1F-9CEE-0ED4718089E5}"/>
          </ac:spMkLst>
        </pc:spChg>
        <pc:spChg chg="mod">
          <ac:chgData name="Eldert Grootenboer" userId="3fe8758b2c2b58d2" providerId="LiveId" clId="{05357072-DB9E-4F51-958D-1AC1952FB81B}" dt="2021-05-30T10:38:20.312" v="735" actId="165"/>
          <ac:spMkLst>
            <pc:docMk/>
            <pc:sldMk cId="3013069878" sldId="1834"/>
            <ac:spMk id="512" creationId="{FC739EC1-2946-4FE0-A8BB-34F488B10A8C}"/>
          </ac:spMkLst>
        </pc:spChg>
        <pc:spChg chg="mod">
          <ac:chgData name="Eldert Grootenboer" userId="3fe8758b2c2b58d2" providerId="LiveId" clId="{05357072-DB9E-4F51-958D-1AC1952FB81B}" dt="2021-05-30T10:38:20.312" v="735" actId="165"/>
          <ac:spMkLst>
            <pc:docMk/>
            <pc:sldMk cId="3013069878" sldId="1834"/>
            <ac:spMk id="513" creationId="{E304F686-BA09-432E-BFC6-0312881073EF}"/>
          </ac:spMkLst>
        </pc:spChg>
        <pc:spChg chg="mod">
          <ac:chgData name="Eldert Grootenboer" userId="3fe8758b2c2b58d2" providerId="LiveId" clId="{05357072-DB9E-4F51-958D-1AC1952FB81B}" dt="2021-05-30T10:38:20.312" v="735" actId="165"/>
          <ac:spMkLst>
            <pc:docMk/>
            <pc:sldMk cId="3013069878" sldId="1834"/>
            <ac:spMk id="514" creationId="{0D3099CD-4955-42EB-8CF2-701FA71FA6F2}"/>
          </ac:spMkLst>
        </pc:spChg>
        <pc:spChg chg="mod">
          <ac:chgData name="Eldert Grootenboer" userId="3fe8758b2c2b58d2" providerId="LiveId" clId="{05357072-DB9E-4F51-958D-1AC1952FB81B}" dt="2021-05-30T10:38:20.312" v="735" actId="165"/>
          <ac:spMkLst>
            <pc:docMk/>
            <pc:sldMk cId="3013069878" sldId="1834"/>
            <ac:spMk id="515" creationId="{E5DD0001-19AB-4B26-903F-305BA542ADD0}"/>
          </ac:spMkLst>
        </pc:spChg>
        <pc:spChg chg="mod">
          <ac:chgData name="Eldert Grootenboer" userId="3fe8758b2c2b58d2" providerId="LiveId" clId="{05357072-DB9E-4F51-958D-1AC1952FB81B}" dt="2021-05-30T10:38:20.312" v="735" actId="165"/>
          <ac:spMkLst>
            <pc:docMk/>
            <pc:sldMk cId="3013069878" sldId="1834"/>
            <ac:spMk id="516" creationId="{DA28FCF3-28FE-4ED1-A841-4B2CEDFBBA0A}"/>
          </ac:spMkLst>
        </pc:spChg>
        <pc:spChg chg="mod">
          <ac:chgData name="Eldert Grootenboer" userId="3fe8758b2c2b58d2" providerId="LiveId" clId="{05357072-DB9E-4F51-958D-1AC1952FB81B}" dt="2021-05-30T10:38:20.312" v="735" actId="165"/>
          <ac:spMkLst>
            <pc:docMk/>
            <pc:sldMk cId="3013069878" sldId="1834"/>
            <ac:spMk id="517" creationId="{6844A831-94B8-4915-BAA9-F76FB96C39FA}"/>
          </ac:spMkLst>
        </pc:spChg>
        <pc:spChg chg="mod">
          <ac:chgData name="Eldert Grootenboer" userId="3fe8758b2c2b58d2" providerId="LiveId" clId="{05357072-DB9E-4F51-958D-1AC1952FB81B}" dt="2021-05-30T10:38:20.312" v="735" actId="165"/>
          <ac:spMkLst>
            <pc:docMk/>
            <pc:sldMk cId="3013069878" sldId="1834"/>
            <ac:spMk id="518" creationId="{7170B9FD-2D1D-453E-A515-9AFEEA21A1AA}"/>
          </ac:spMkLst>
        </pc:spChg>
        <pc:spChg chg="mod">
          <ac:chgData name="Eldert Grootenboer" userId="3fe8758b2c2b58d2" providerId="LiveId" clId="{05357072-DB9E-4F51-958D-1AC1952FB81B}" dt="2021-05-30T10:38:20.312" v="735" actId="165"/>
          <ac:spMkLst>
            <pc:docMk/>
            <pc:sldMk cId="3013069878" sldId="1834"/>
            <ac:spMk id="519" creationId="{469D6D5D-55EF-4CAD-9D47-6191EFA3022A}"/>
          </ac:spMkLst>
        </pc:spChg>
        <pc:spChg chg="mod">
          <ac:chgData name="Eldert Grootenboer" userId="3fe8758b2c2b58d2" providerId="LiveId" clId="{05357072-DB9E-4F51-958D-1AC1952FB81B}" dt="2021-05-30T10:38:20.312" v="735" actId="165"/>
          <ac:spMkLst>
            <pc:docMk/>
            <pc:sldMk cId="3013069878" sldId="1834"/>
            <ac:spMk id="520" creationId="{24BB0505-D1B8-4A33-AB24-982B4892B00E}"/>
          </ac:spMkLst>
        </pc:spChg>
        <pc:spChg chg="mod">
          <ac:chgData name="Eldert Grootenboer" userId="3fe8758b2c2b58d2" providerId="LiveId" clId="{05357072-DB9E-4F51-958D-1AC1952FB81B}" dt="2021-05-30T10:38:20.312" v="735" actId="165"/>
          <ac:spMkLst>
            <pc:docMk/>
            <pc:sldMk cId="3013069878" sldId="1834"/>
            <ac:spMk id="521" creationId="{50FFCC73-227C-4A9F-B1B8-7F7980685990}"/>
          </ac:spMkLst>
        </pc:spChg>
        <pc:spChg chg="mod">
          <ac:chgData name="Eldert Grootenboer" userId="3fe8758b2c2b58d2" providerId="LiveId" clId="{05357072-DB9E-4F51-958D-1AC1952FB81B}" dt="2021-05-30T10:38:20.312" v="735" actId="165"/>
          <ac:spMkLst>
            <pc:docMk/>
            <pc:sldMk cId="3013069878" sldId="1834"/>
            <ac:spMk id="522" creationId="{0F88B607-8B64-44B6-B9EE-BF46DBDE65FE}"/>
          </ac:spMkLst>
        </pc:spChg>
        <pc:spChg chg="mod">
          <ac:chgData name="Eldert Grootenboer" userId="3fe8758b2c2b58d2" providerId="LiveId" clId="{05357072-DB9E-4F51-958D-1AC1952FB81B}" dt="2021-05-30T10:38:20.312" v="735" actId="165"/>
          <ac:spMkLst>
            <pc:docMk/>
            <pc:sldMk cId="3013069878" sldId="1834"/>
            <ac:spMk id="523" creationId="{8CE67629-C1A2-4996-B1D4-3CFEBA81FF0E}"/>
          </ac:spMkLst>
        </pc:spChg>
        <pc:spChg chg="mod">
          <ac:chgData name="Eldert Grootenboer" userId="3fe8758b2c2b58d2" providerId="LiveId" clId="{05357072-DB9E-4F51-958D-1AC1952FB81B}" dt="2021-05-30T10:38:20.312" v="735" actId="165"/>
          <ac:spMkLst>
            <pc:docMk/>
            <pc:sldMk cId="3013069878" sldId="1834"/>
            <ac:spMk id="524" creationId="{9B7D38D4-263E-45CA-976D-5CE2D1D4B9A0}"/>
          </ac:spMkLst>
        </pc:spChg>
        <pc:spChg chg="mod">
          <ac:chgData name="Eldert Grootenboer" userId="3fe8758b2c2b58d2" providerId="LiveId" clId="{05357072-DB9E-4F51-958D-1AC1952FB81B}" dt="2021-05-30T10:38:20.312" v="735" actId="165"/>
          <ac:spMkLst>
            <pc:docMk/>
            <pc:sldMk cId="3013069878" sldId="1834"/>
            <ac:spMk id="525" creationId="{DEAEFE1E-C38A-4482-BDC7-B21BC92681C0}"/>
          </ac:spMkLst>
        </pc:spChg>
        <pc:spChg chg="mod">
          <ac:chgData name="Eldert Grootenboer" userId="3fe8758b2c2b58d2" providerId="LiveId" clId="{05357072-DB9E-4F51-958D-1AC1952FB81B}" dt="2021-05-30T10:38:20.312" v="735" actId="165"/>
          <ac:spMkLst>
            <pc:docMk/>
            <pc:sldMk cId="3013069878" sldId="1834"/>
            <ac:spMk id="526" creationId="{7E5BC6A8-137E-45FB-A71C-FC14715DEBEA}"/>
          </ac:spMkLst>
        </pc:spChg>
        <pc:spChg chg="mod">
          <ac:chgData name="Eldert Grootenboer" userId="3fe8758b2c2b58d2" providerId="LiveId" clId="{05357072-DB9E-4F51-958D-1AC1952FB81B}" dt="2021-05-30T10:38:20.312" v="735" actId="165"/>
          <ac:spMkLst>
            <pc:docMk/>
            <pc:sldMk cId="3013069878" sldId="1834"/>
            <ac:spMk id="527" creationId="{E3B74B37-DD4E-48EE-B9CD-38B653D720DD}"/>
          </ac:spMkLst>
        </pc:spChg>
        <pc:spChg chg="mod">
          <ac:chgData name="Eldert Grootenboer" userId="3fe8758b2c2b58d2" providerId="LiveId" clId="{05357072-DB9E-4F51-958D-1AC1952FB81B}" dt="2021-05-30T10:38:20.312" v="735" actId="165"/>
          <ac:spMkLst>
            <pc:docMk/>
            <pc:sldMk cId="3013069878" sldId="1834"/>
            <ac:spMk id="528" creationId="{AAF5F953-600F-4611-AD0F-60A64C463D87}"/>
          </ac:spMkLst>
        </pc:spChg>
        <pc:spChg chg="mod">
          <ac:chgData name="Eldert Grootenboer" userId="3fe8758b2c2b58d2" providerId="LiveId" clId="{05357072-DB9E-4F51-958D-1AC1952FB81B}" dt="2021-05-30T10:38:20.312" v="735" actId="165"/>
          <ac:spMkLst>
            <pc:docMk/>
            <pc:sldMk cId="3013069878" sldId="1834"/>
            <ac:spMk id="529" creationId="{01DB1067-C956-4DCA-81D0-D237EB6DCA57}"/>
          </ac:spMkLst>
        </pc:spChg>
        <pc:spChg chg="mod">
          <ac:chgData name="Eldert Grootenboer" userId="3fe8758b2c2b58d2" providerId="LiveId" clId="{05357072-DB9E-4F51-958D-1AC1952FB81B}" dt="2021-05-30T10:38:20.312" v="735" actId="165"/>
          <ac:spMkLst>
            <pc:docMk/>
            <pc:sldMk cId="3013069878" sldId="1834"/>
            <ac:spMk id="530" creationId="{0DF0DB4B-7D6E-44B9-8AE0-C87C5A8B2FAC}"/>
          </ac:spMkLst>
        </pc:spChg>
        <pc:spChg chg="mod">
          <ac:chgData name="Eldert Grootenboer" userId="3fe8758b2c2b58d2" providerId="LiveId" clId="{05357072-DB9E-4F51-958D-1AC1952FB81B}" dt="2021-05-30T10:38:20.312" v="735" actId="165"/>
          <ac:spMkLst>
            <pc:docMk/>
            <pc:sldMk cId="3013069878" sldId="1834"/>
            <ac:spMk id="531" creationId="{660A7677-9E27-4299-AE51-3F279593C1FC}"/>
          </ac:spMkLst>
        </pc:spChg>
        <pc:spChg chg="mod">
          <ac:chgData name="Eldert Grootenboer" userId="3fe8758b2c2b58d2" providerId="LiveId" clId="{05357072-DB9E-4F51-958D-1AC1952FB81B}" dt="2021-05-30T10:38:20.312" v="735" actId="165"/>
          <ac:spMkLst>
            <pc:docMk/>
            <pc:sldMk cId="3013069878" sldId="1834"/>
            <ac:spMk id="532" creationId="{AA368290-B1EC-40B4-853C-10D3BCB1EC10}"/>
          </ac:spMkLst>
        </pc:spChg>
        <pc:spChg chg="mod">
          <ac:chgData name="Eldert Grootenboer" userId="3fe8758b2c2b58d2" providerId="LiveId" clId="{05357072-DB9E-4F51-958D-1AC1952FB81B}" dt="2021-05-30T10:38:20.312" v="735" actId="165"/>
          <ac:spMkLst>
            <pc:docMk/>
            <pc:sldMk cId="3013069878" sldId="1834"/>
            <ac:spMk id="533" creationId="{5CEABE93-BA57-40FB-8BF9-0D89DA908C8C}"/>
          </ac:spMkLst>
        </pc:spChg>
        <pc:spChg chg="mod">
          <ac:chgData name="Eldert Grootenboer" userId="3fe8758b2c2b58d2" providerId="LiveId" clId="{05357072-DB9E-4F51-958D-1AC1952FB81B}" dt="2021-05-30T10:38:20.312" v="735" actId="165"/>
          <ac:spMkLst>
            <pc:docMk/>
            <pc:sldMk cId="3013069878" sldId="1834"/>
            <ac:spMk id="534" creationId="{8DC5CCCD-F928-4962-88AE-A4CBD13DE31B}"/>
          </ac:spMkLst>
        </pc:spChg>
        <pc:spChg chg="mod">
          <ac:chgData name="Eldert Grootenboer" userId="3fe8758b2c2b58d2" providerId="LiveId" clId="{05357072-DB9E-4F51-958D-1AC1952FB81B}" dt="2021-05-30T10:38:20.312" v="735" actId="165"/>
          <ac:spMkLst>
            <pc:docMk/>
            <pc:sldMk cId="3013069878" sldId="1834"/>
            <ac:spMk id="535" creationId="{F0313442-F5BF-41DC-9EA5-29E887A31DEE}"/>
          </ac:spMkLst>
        </pc:spChg>
        <pc:spChg chg="mod">
          <ac:chgData name="Eldert Grootenboer" userId="3fe8758b2c2b58d2" providerId="LiveId" clId="{05357072-DB9E-4F51-958D-1AC1952FB81B}" dt="2021-05-30T10:38:20.312" v="735" actId="165"/>
          <ac:spMkLst>
            <pc:docMk/>
            <pc:sldMk cId="3013069878" sldId="1834"/>
            <ac:spMk id="536" creationId="{F731A31F-AE6F-43B3-858A-5C630B3ABFC4}"/>
          </ac:spMkLst>
        </pc:spChg>
        <pc:spChg chg="mod">
          <ac:chgData name="Eldert Grootenboer" userId="3fe8758b2c2b58d2" providerId="LiveId" clId="{05357072-DB9E-4F51-958D-1AC1952FB81B}" dt="2021-05-30T10:38:20.312" v="735" actId="165"/>
          <ac:spMkLst>
            <pc:docMk/>
            <pc:sldMk cId="3013069878" sldId="1834"/>
            <ac:spMk id="537" creationId="{A411FAB7-9CC5-40C6-81F3-0AC76C544527}"/>
          </ac:spMkLst>
        </pc:spChg>
        <pc:spChg chg="mod">
          <ac:chgData name="Eldert Grootenboer" userId="3fe8758b2c2b58d2" providerId="LiveId" clId="{05357072-DB9E-4F51-958D-1AC1952FB81B}" dt="2021-05-30T10:38:20.312" v="735" actId="165"/>
          <ac:spMkLst>
            <pc:docMk/>
            <pc:sldMk cId="3013069878" sldId="1834"/>
            <ac:spMk id="538" creationId="{775C55AD-CC35-446B-AC2B-86ADE2F6CCAB}"/>
          </ac:spMkLst>
        </pc:spChg>
        <pc:spChg chg="mod">
          <ac:chgData name="Eldert Grootenboer" userId="3fe8758b2c2b58d2" providerId="LiveId" clId="{05357072-DB9E-4F51-958D-1AC1952FB81B}" dt="2021-05-30T10:38:20.312" v="735" actId="165"/>
          <ac:spMkLst>
            <pc:docMk/>
            <pc:sldMk cId="3013069878" sldId="1834"/>
            <ac:spMk id="539" creationId="{DB95D931-DC5C-476E-803F-94E58B5E1C6E}"/>
          </ac:spMkLst>
        </pc:spChg>
        <pc:spChg chg="mod">
          <ac:chgData name="Eldert Grootenboer" userId="3fe8758b2c2b58d2" providerId="LiveId" clId="{05357072-DB9E-4F51-958D-1AC1952FB81B}" dt="2021-05-30T10:38:20.312" v="735" actId="165"/>
          <ac:spMkLst>
            <pc:docMk/>
            <pc:sldMk cId="3013069878" sldId="1834"/>
            <ac:spMk id="540" creationId="{44B1F802-5641-4549-BD09-D3C1EC7C9EF8}"/>
          </ac:spMkLst>
        </pc:spChg>
        <pc:spChg chg="mod">
          <ac:chgData name="Eldert Grootenboer" userId="3fe8758b2c2b58d2" providerId="LiveId" clId="{05357072-DB9E-4F51-958D-1AC1952FB81B}" dt="2021-05-30T10:38:20.312" v="735" actId="165"/>
          <ac:spMkLst>
            <pc:docMk/>
            <pc:sldMk cId="3013069878" sldId="1834"/>
            <ac:spMk id="541" creationId="{35B68595-4AC5-429B-A68F-B7C426FA02A1}"/>
          </ac:spMkLst>
        </pc:spChg>
        <pc:spChg chg="mod">
          <ac:chgData name="Eldert Grootenboer" userId="3fe8758b2c2b58d2" providerId="LiveId" clId="{05357072-DB9E-4F51-958D-1AC1952FB81B}" dt="2021-05-30T10:38:20.312" v="735" actId="165"/>
          <ac:spMkLst>
            <pc:docMk/>
            <pc:sldMk cId="3013069878" sldId="1834"/>
            <ac:spMk id="542" creationId="{225FEE6A-EE57-46A6-8513-9A6DDF27CF8E}"/>
          </ac:spMkLst>
        </pc:spChg>
        <pc:spChg chg="mod">
          <ac:chgData name="Eldert Grootenboer" userId="3fe8758b2c2b58d2" providerId="LiveId" clId="{05357072-DB9E-4F51-958D-1AC1952FB81B}" dt="2021-05-30T10:38:20.312" v="735" actId="165"/>
          <ac:spMkLst>
            <pc:docMk/>
            <pc:sldMk cId="3013069878" sldId="1834"/>
            <ac:spMk id="543" creationId="{3517A809-70A0-4FDD-A060-73A0A9055EC7}"/>
          </ac:spMkLst>
        </pc:spChg>
        <pc:spChg chg="mod">
          <ac:chgData name="Eldert Grootenboer" userId="3fe8758b2c2b58d2" providerId="LiveId" clId="{05357072-DB9E-4F51-958D-1AC1952FB81B}" dt="2021-05-30T10:38:20.312" v="735" actId="165"/>
          <ac:spMkLst>
            <pc:docMk/>
            <pc:sldMk cId="3013069878" sldId="1834"/>
            <ac:spMk id="544" creationId="{3D23D7CC-6279-49BF-B138-B395FC1E9CFD}"/>
          </ac:spMkLst>
        </pc:spChg>
        <pc:spChg chg="mod">
          <ac:chgData name="Eldert Grootenboer" userId="3fe8758b2c2b58d2" providerId="LiveId" clId="{05357072-DB9E-4F51-958D-1AC1952FB81B}" dt="2021-05-30T10:38:20.312" v="735" actId="165"/>
          <ac:spMkLst>
            <pc:docMk/>
            <pc:sldMk cId="3013069878" sldId="1834"/>
            <ac:spMk id="545" creationId="{4BD726B2-BF72-4934-A8F1-C684AA48FC75}"/>
          </ac:spMkLst>
        </pc:spChg>
        <pc:spChg chg="mod">
          <ac:chgData name="Eldert Grootenboer" userId="3fe8758b2c2b58d2" providerId="LiveId" clId="{05357072-DB9E-4F51-958D-1AC1952FB81B}" dt="2021-05-30T10:38:20.312" v="735" actId="165"/>
          <ac:spMkLst>
            <pc:docMk/>
            <pc:sldMk cId="3013069878" sldId="1834"/>
            <ac:spMk id="546" creationId="{3D9EAC1D-A51F-4274-AD21-834E585926A3}"/>
          </ac:spMkLst>
        </pc:spChg>
        <pc:spChg chg="mod">
          <ac:chgData name="Eldert Grootenboer" userId="3fe8758b2c2b58d2" providerId="LiveId" clId="{05357072-DB9E-4F51-958D-1AC1952FB81B}" dt="2021-05-30T10:38:20.312" v="735" actId="165"/>
          <ac:spMkLst>
            <pc:docMk/>
            <pc:sldMk cId="3013069878" sldId="1834"/>
            <ac:spMk id="547" creationId="{76CE9FB1-DC0C-433C-A76E-F73BBAAA6A28}"/>
          </ac:spMkLst>
        </pc:spChg>
        <pc:spChg chg="mod">
          <ac:chgData name="Eldert Grootenboer" userId="3fe8758b2c2b58d2" providerId="LiveId" clId="{05357072-DB9E-4F51-958D-1AC1952FB81B}" dt="2021-05-30T10:38:20.312" v="735" actId="165"/>
          <ac:spMkLst>
            <pc:docMk/>
            <pc:sldMk cId="3013069878" sldId="1834"/>
            <ac:spMk id="548" creationId="{2956682D-5567-40E1-86DB-EDF7448FF8DD}"/>
          </ac:spMkLst>
        </pc:spChg>
        <pc:spChg chg="mod">
          <ac:chgData name="Eldert Grootenboer" userId="3fe8758b2c2b58d2" providerId="LiveId" clId="{05357072-DB9E-4F51-958D-1AC1952FB81B}" dt="2021-05-30T10:38:20.312" v="735" actId="165"/>
          <ac:spMkLst>
            <pc:docMk/>
            <pc:sldMk cId="3013069878" sldId="1834"/>
            <ac:spMk id="549" creationId="{ABF471AA-29DE-41CB-80DA-11F11C99CEB3}"/>
          </ac:spMkLst>
        </pc:spChg>
        <pc:spChg chg="mod">
          <ac:chgData name="Eldert Grootenboer" userId="3fe8758b2c2b58d2" providerId="LiveId" clId="{05357072-DB9E-4F51-958D-1AC1952FB81B}" dt="2021-05-30T10:38:20.312" v="735" actId="165"/>
          <ac:spMkLst>
            <pc:docMk/>
            <pc:sldMk cId="3013069878" sldId="1834"/>
            <ac:spMk id="550" creationId="{28E6C29E-ACC1-4490-B416-0463147B118B}"/>
          </ac:spMkLst>
        </pc:spChg>
        <pc:spChg chg="mod">
          <ac:chgData name="Eldert Grootenboer" userId="3fe8758b2c2b58d2" providerId="LiveId" clId="{05357072-DB9E-4F51-958D-1AC1952FB81B}" dt="2021-05-30T10:38:20.312" v="735" actId="165"/>
          <ac:spMkLst>
            <pc:docMk/>
            <pc:sldMk cId="3013069878" sldId="1834"/>
            <ac:spMk id="551" creationId="{7C7891FA-7A91-48E3-BBAE-7A340BF16745}"/>
          </ac:spMkLst>
        </pc:spChg>
        <pc:spChg chg="mod">
          <ac:chgData name="Eldert Grootenboer" userId="3fe8758b2c2b58d2" providerId="LiveId" clId="{05357072-DB9E-4F51-958D-1AC1952FB81B}" dt="2021-05-30T10:38:20.312" v="735" actId="165"/>
          <ac:spMkLst>
            <pc:docMk/>
            <pc:sldMk cId="3013069878" sldId="1834"/>
            <ac:spMk id="552" creationId="{C7B96F73-E39A-4609-BA89-83E5AE8A1C67}"/>
          </ac:spMkLst>
        </pc:spChg>
        <pc:spChg chg="mod">
          <ac:chgData name="Eldert Grootenboer" userId="3fe8758b2c2b58d2" providerId="LiveId" clId="{05357072-DB9E-4F51-958D-1AC1952FB81B}" dt="2021-05-30T10:38:20.312" v="735" actId="165"/>
          <ac:spMkLst>
            <pc:docMk/>
            <pc:sldMk cId="3013069878" sldId="1834"/>
            <ac:spMk id="553" creationId="{868F8915-D65E-4444-96BA-42FEB68C1D30}"/>
          </ac:spMkLst>
        </pc:spChg>
        <pc:spChg chg="mod">
          <ac:chgData name="Eldert Grootenboer" userId="3fe8758b2c2b58d2" providerId="LiveId" clId="{05357072-DB9E-4F51-958D-1AC1952FB81B}" dt="2021-05-30T10:38:20.312" v="735" actId="165"/>
          <ac:spMkLst>
            <pc:docMk/>
            <pc:sldMk cId="3013069878" sldId="1834"/>
            <ac:spMk id="554" creationId="{9743EAFE-6D39-4748-A059-4D35405A93F9}"/>
          </ac:spMkLst>
        </pc:spChg>
        <pc:spChg chg="mod">
          <ac:chgData name="Eldert Grootenboer" userId="3fe8758b2c2b58d2" providerId="LiveId" clId="{05357072-DB9E-4F51-958D-1AC1952FB81B}" dt="2021-05-30T10:38:20.312" v="735" actId="165"/>
          <ac:spMkLst>
            <pc:docMk/>
            <pc:sldMk cId="3013069878" sldId="1834"/>
            <ac:spMk id="555" creationId="{E114C656-7E1F-425E-A84A-71F4E5D72F3D}"/>
          </ac:spMkLst>
        </pc:spChg>
        <pc:spChg chg="mod">
          <ac:chgData name="Eldert Grootenboer" userId="3fe8758b2c2b58d2" providerId="LiveId" clId="{05357072-DB9E-4F51-958D-1AC1952FB81B}" dt="2021-05-30T10:38:20.312" v="735" actId="165"/>
          <ac:spMkLst>
            <pc:docMk/>
            <pc:sldMk cId="3013069878" sldId="1834"/>
            <ac:spMk id="556" creationId="{9C4048C0-EAC4-4B66-9E0E-A4E7A38F4F37}"/>
          </ac:spMkLst>
        </pc:spChg>
        <pc:spChg chg="mod">
          <ac:chgData name="Eldert Grootenboer" userId="3fe8758b2c2b58d2" providerId="LiveId" clId="{05357072-DB9E-4F51-958D-1AC1952FB81B}" dt="2021-05-30T10:38:20.312" v="735" actId="165"/>
          <ac:spMkLst>
            <pc:docMk/>
            <pc:sldMk cId="3013069878" sldId="1834"/>
            <ac:spMk id="557" creationId="{44FFF6F7-BA1C-470D-97DB-354AC0DCEF30}"/>
          </ac:spMkLst>
        </pc:spChg>
        <pc:spChg chg="mod">
          <ac:chgData name="Eldert Grootenboer" userId="3fe8758b2c2b58d2" providerId="LiveId" clId="{05357072-DB9E-4F51-958D-1AC1952FB81B}" dt="2021-05-30T10:38:20.312" v="735" actId="165"/>
          <ac:spMkLst>
            <pc:docMk/>
            <pc:sldMk cId="3013069878" sldId="1834"/>
            <ac:spMk id="558" creationId="{009566BE-6607-42E1-8909-1B4E047E4B2B}"/>
          </ac:spMkLst>
        </pc:spChg>
        <pc:spChg chg="mod">
          <ac:chgData name="Eldert Grootenboer" userId="3fe8758b2c2b58d2" providerId="LiveId" clId="{05357072-DB9E-4F51-958D-1AC1952FB81B}" dt="2021-05-30T10:38:20.312" v="735" actId="165"/>
          <ac:spMkLst>
            <pc:docMk/>
            <pc:sldMk cId="3013069878" sldId="1834"/>
            <ac:spMk id="559" creationId="{F6EB2ADA-AC60-4717-B8BD-61F2E35B2E69}"/>
          </ac:spMkLst>
        </pc:spChg>
        <pc:spChg chg="mod">
          <ac:chgData name="Eldert Grootenboer" userId="3fe8758b2c2b58d2" providerId="LiveId" clId="{05357072-DB9E-4F51-958D-1AC1952FB81B}" dt="2021-05-30T10:38:20.312" v="735" actId="165"/>
          <ac:spMkLst>
            <pc:docMk/>
            <pc:sldMk cId="3013069878" sldId="1834"/>
            <ac:spMk id="560" creationId="{0F9B7309-F714-482C-989A-896285F45C09}"/>
          </ac:spMkLst>
        </pc:spChg>
        <pc:spChg chg="mod">
          <ac:chgData name="Eldert Grootenboer" userId="3fe8758b2c2b58d2" providerId="LiveId" clId="{05357072-DB9E-4F51-958D-1AC1952FB81B}" dt="2021-05-30T10:38:20.312" v="735" actId="165"/>
          <ac:spMkLst>
            <pc:docMk/>
            <pc:sldMk cId="3013069878" sldId="1834"/>
            <ac:spMk id="561" creationId="{B4057D93-BA6A-4F77-B266-04E9494352EF}"/>
          </ac:spMkLst>
        </pc:spChg>
        <pc:spChg chg="mod">
          <ac:chgData name="Eldert Grootenboer" userId="3fe8758b2c2b58d2" providerId="LiveId" clId="{05357072-DB9E-4F51-958D-1AC1952FB81B}" dt="2021-05-30T10:38:20.312" v="735" actId="165"/>
          <ac:spMkLst>
            <pc:docMk/>
            <pc:sldMk cId="3013069878" sldId="1834"/>
            <ac:spMk id="562" creationId="{42BAC455-1F70-4A1B-A1CD-1F46DC6DE1F8}"/>
          </ac:spMkLst>
        </pc:spChg>
        <pc:spChg chg="mod">
          <ac:chgData name="Eldert Grootenboer" userId="3fe8758b2c2b58d2" providerId="LiveId" clId="{05357072-DB9E-4F51-958D-1AC1952FB81B}" dt="2021-05-30T10:38:20.312" v="735" actId="165"/>
          <ac:spMkLst>
            <pc:docMk/>
            <pc:sldMk cId="3013069878" sldId="1834"/>
            <ac:spMk id="563" creationId="{45BD224E-DB97-42B7-88AF-A5D83DD9B738}"/>
          </ac:spMkLst>
        </pc:spChg>
        <pc:spChg chg="mod">
          <ac:chgData name="Eldert Grootenboer" userId="3fe8758b2c2b58d2" providerId="LiveId" clId="{05357072-DB9E-4F51-958D-1AC1952FB81B}" dt="2021-05-30T10:38:20.312" v="735" actId="165"/>
          <ac:spMkLst>
            <pc:docMk/>
            <pc:sldMk cId="3013069878" sldId="1834"/>
            <ac:spMk id="564" creationId="{BBAAF095-4AFE-4B53-B411-13F9A69A9242}"/>
          </ac:spMkLst>
        </pc:spChg>
        <pc:spChg chg="mod">
          <ac:chgData name="Eldert Grootenboer" userId="3fe8758b2c2b58d2" providerId="LiveId" clId="{05357072-DB9E-4F51-958D-1AC1952FB81B}" dt="2021-05-30T10:38:20.312" v="735" actId="165"/>
          <ac:spMkLst>
            <pc:docMk/>
            <pc:sldMk cId="3013069878" sldId="1834"/>
            <ac:spMk id="565" creationId="{C58DEEEB-F0B9-41FF-87A8-935709F03B0E}"/>
          </ac:spMkLst>
        </pc:spChg>
        <pc:spChg chg="mod">
          <ac:chgData name="Eldert Grootenboer" userId="3fe8758b2c2b58d2" providerId="LiveId" clId="{05357072-DB9E-4F51-958D-1AC1952FB81B}" dt="2021-05-30T10:38:20.312" v="735" actId="165"/>
          <ac:spMkLst>
            <pc:docMk/>
            <pc:sldMk cId="3013069878" sldId="1834"/>
            <ac:spMk id="566" creationId="{2052ACE6-9EB9-4DFC-B6DA-9EB564E932BE}"/>
          </ac:spMkLst>
        </pc:spChg>
        <pc:spChg chg="mod">
          <ac:chgData name="Eldert Grootenboer" userId="3fe8758b2c2b58d2" providerId="LiveId" clId="{05357072-DB9E-4F51-958D-1AC1952FB81B}" dt="2021-05-30T10:38:20.312" v="735" actId="165"/>
          <ac:spMkLst>
            <pc:docMk/>
            <pc:sldMk cId="3013069878" sldId="1834"/>
            <ac:spMk id="567" creationId="{EFEADB5D-7482-446B-A03F-91198FAD5DBC}"/>
          </ac:spMkLst>
        </pc:spChg>
        <pc:spChg chg="mod">
          <ac:chgData name="Eldert Grootenboer" userId="3fe8758b2c2b58d2" providerId="LiveId" clId="{05357072-DB9E-4F51-958D-1AC1952FB81B}" dt="2021-05-30T10:38:20.312" v="735" actId="165"/>
          <ac:spMkLst>
            <pc:docMk/>
            <pc:sldMk cId="3013069878" sldId="1834"/>
            <ac:spMk id="568" creationId="{3DE1223C-02AE-478A-9848-C203DBBD8CAA}"/>
          </ac:spMkLst>
        </pc:spChg>
        <pc:spChg chg="mod">
          <ac:chgData name="Eldert Grootenboer" userId="3fe8758b2c2b58d2" providerId="LiveId" clId="{05357072-DB9E-4F51-958D-1AC1952FB81B}" dt="2021-05-30T10:38:20.312" v="735" actId="165"/>
          <ac:spMkLst>
            <pc:docMk/>
            <pc:sldMk cId="3013069878" sldId="1834"/>
            <ac:spMk id="569" creationId="{E0AE9F5F-724E-45E6-881E-AEF685B228E8}"/>
          </ac:spMkLst>
        </pc:spChg>
        <pc:spChg chg="mod">
          <ac:chgData name="Eldert Grootenboer" userId="3fe8758b2c2b58d2" providerId="LiveId" clId="{05357072-DB9E-4F51-958D-1AC1952FB81B}" dt="2021-05-30T10:38:20.312" v="735" actId="165"/>
          <ac:spMkLst>
            <pc:docMk/>
            <pc:sldMk cId="3013069878" sldId="1834"/>
            <ac:spMk id="570" creationId="{862490CC-8BE5-48BB-BBAF-6C1FB814AAC3}"/>
          </ac:spMkLst>
        </pc:spChg>
        <pc:spChg chg="mod">
          <ac:chgData name="Eldert Grootenboer" userId="3fe8758b2c2b58d2" providerId="LiveId" clId="{05357072-DB9E-4F51-958D-1AC1952FB81B}" dt="2021-05-30T10:38:20.312" v="735" actId="165"/>
          <ac:spMkLst>
            <pc:docMk/>
            <pc:sldMk cId="3013069878" sldId="1834"/>
            <ac:spMk id="571" creationId="{72CAE001-44C7-402B-84E6-41D61B69ADC8}"/>
          </ac:spMkLst>
        </pc:spChg>
        <pc:spChg chg="mod">
          <ac:chgData name="Eldert Grootenboer" userId="3fe8758b2c2b58d2" providerId="LiveId" clId="{05357072-DB9E-4F51-958D-1AC1952FB81B}" dt="2021-05-30T10:38:20.312" v="735" actId="165"/>
          <ac:spMkLst>
            <pc:docMk/>
            <pc:sldMk cId="3013069878" sldId="1834"/>
            <ac:spMk id="572" creationId="{0A201230-2DE3-47D6-9437-B0E411FF8BCF}"/>
          </ac:spMkLst>
        </pc:spChg>
        <pc:spChg chg="mod">
          <ac:chgData name="Eldert Grootenboer" userId="3fe8758b2c2b58d2" providerId="LiveId" clId="{05357072-DB9E-4F51-958D-1AC1952FB81B}" dt="2021-05-30T10:38:20.312" v="735" actId="165"/>
          <ac:spMkLst>
            <pc:docMk/>
            <pc:sldMk cId="3013069878" sldId="1834"/>
            <ac:spMk id="573" creationId="{E8747886-A2E3-4D36-947B-7CF48CD145BB}"/>
          </ac:spMkLst>
        </pc:spChg>
        <pc:spChg chg="mod">
          <ac:chgData name="Eldert Grootenboer" userId="3fe8758b2c2b58d2" providerId="LiveId" clId="{05357072-DB9E-4F51-958D-1AC1952FB81B}" dt="2021-05-30T10:38:20.312" v="735" actId="165"/>
          <ac:spMkLst>
            <pc:docMk/>
            <pc:sldMk cId="3013069878" sldId="1834"/>
            <ac:spMk id="574" creationId="{8E5E9DE8-48BC-42C8-96B6-11BB42B5C90E}"/>
          </ac:spMkLst>
        </pc:spChg>
        <pc:spChg chg="mod">
          <ac:chgData name="Eldert Grootenboer" userId="3fe8758b2c2b58d2" providerId="LiveId" clId="{05357072-DB9E-4F51-958D-1AC1952FB81B}" dt="2021-05-30T10:38:20.312" v="735" actId="165"/>
          <ac:spMkLst>
            <pc:docMk/>
            <pc:sldMk cId="3013069878" sldId="1834"/>
            <ac:spMk id="575" creationId="{460DC411-06B8-429B-A1F8-DBBB1606812F}"/>
          </ac:spMkLst>
        </pc:spChg>
        <pc:spChg chg="mod">
          <ac:chgData name="Eldert Grootenboer" userId="3fe8758b2c2b58d2" providerId="LiveId" clId="{05357072-DB9E-4F51-958D-1AC1952FB81B}" dt="2021-05-30T10:38:20.312" v="735" actId="165"/>
          <ac:spMkLst>
            <pc:docMk/>
            <pc:sldMk cId="3013069878" sldId="1834"/>
            <ac:spMk id="576" creationId="{090EA830-CF0D-4889-A0F7-A3F6D9F9592E}"/>
          </ac:spMkLst>
        </pc:spChg>
        <pc:spChg chg="mod">
          <ac:chgData name="Eldert Grootenboer" userId="3fe8758b2c2b58d2" providerId="LiveId" clId="{05357072-DB9E-4F51-958D-1AC1952FB81B}" dt="2021-05-30T10:38:20.312" v="735" actId="165"/>
          <ac:spMkLst>
            <pc:docMk/>
            <pc:sldMk cId="3013069878" sldId="1834"/>
            <ac:spMk id="577" creationId="{A9C17B96-D345-4F09-8CC6-845AA08E6F93}"/>
          </ac:spMkLst>
        </pc:spChg>
        <pc:spChg chg="mod">
          <ac:chgData name="Eldert Grootenboer" userId="3fe8758b2c2b58d2" providerId="LiveId" clId="{05357072-DB9E-4F51-958D-1AC1952FB81B}" dt="2021-05-30T10:38:20.312" v="735" actId="165"/>
          <ac:spMkLst>
            <pc:docMk/>
            <pc:sldMk cId="3013069878" sldId="1834"/>
            <ac:spMk id="578" creationId="{48554932-DC40-474C-8249-20D87DB84077}"/>
          </ac:spMkLst>
        </pc:spChg>
        <pc:spChg chg="mod">
          <ac:chgData name="Eldert Grootenboer" userId="3fe8758b2c2b58d2" providerId="LiveId" clId="{05357072-DB9E-4F51-958D-1AC1952FB81B}" dt="2021-05-30T10:38:20.312" v="735" actId="165"/>
          <ac:spMkLst>
            <pc:docMk/>
            <pc:sldMk cId="3013069878" sldId="1834"/>
            <ac:spMk id="579" creationId="{C2B3E722-9D2A-4606-A1DD-AC69577FB9D4}"/>
          </ac:spMkLst>
        </pc:spChg>
        <pc:spChg chg="mod">
          <ac:chgData name="Eldert Grootenboer" userId="3fe8758b2c2b58d2" providerId="LiveId" clId="{05357072-DB9E-4F51-958D-1AC1952FB81B}" dt="2021-05-30T10:38:20.312" v="735" actId="165"/>
          <ac:spMkLst>
            <pc:docMk/>
            <pc:sldMk cId="3013069878" sldId="1834"/>
            <ac:spMk id="580" creationId="{1EBDF00B-01BE-4D77-A7C5-7E9925B0F1D8}"/>
          </ac:spMkLst>
        </pc:spChg>
        <pc:spChg chg="mod">
          <ac:chgData name="Eldert Grootenboer" userId="3fe8758b2c2b58d2" providerId="LiveId" clId="{05357072-DB9E-4F51-958D-1AC1952FB81B}" dt="2021-05-30T10:38:20.312" v="735" actId="165"/>
          <ac:spMkLst>
            <pc:docMk/>
            <pc:sldMk cId="3013069878" sldId="1834"/>
            <ac:spMk id="581" creationId="{A1C55306-E35A-4FF1-9433-0CF0ACDD5E69}"/>
          </ac:spMkLst>
        </pc:spChg>
        <pc:spChg chg="mod">
          <ac:chgData name="Eldert Grootenboer" userId="3fe8758b2c2b58d2" providerId="LiveId" clId="{05357072-DB9E-4F51-958D-1AC1952FB81B}" dt="2021-05-30T10:38:20.312" v="735" actId="165"/>
          <ac:spMkLst>
            <pc:docMk/>
            <pc:sldMk cId="3013069878" sldId="1834"/>
            <ac:spMk id="582" creationId="{BA4C52BB-E4C6-430F-B359-8FD6C5F60A7A}"/>
          </ac:spMkLst>
        </pc:spChg>
        <pc:spChg chg="mod">
          <ac:chgData name="Eldert Grootenboer" userId="3fe8758b2c2b58d2" providerId="LiveId" clId="{05357072-DB9E-4F51-958D-1AC1952FB81B}" dt="2021-05-30T10:38:20.312" v="735" actId="165"/>
          <ac:spMkLst>
            <pc:docMk/>
            <pc:sldMk cId="3013069878" sldId="1834"/>
            <ac:spMk id="583" creationId="{D7096E86-934B-4C5D-AAF3-EA810E4A859B}"/>
          </ac:spMkLst>
        </pc:spChg>
        <pc:spChg chg="mod">
          <ac:chgData name="Eldert Grootenboer" userId="3fe8758b2c2b58d2" providerId="LiveId" clId="{05357072-DB9E-4F51-958D-1AC1952FB81B}" dt="2021-05-30T10:38:20.312" v="735" actId="165"/>
          <ac:spMkLst>
            <pc:docMk/>
            <pc:sldMk cId="3013069878" sldId="1834"/>
            <ac:spMk id="584" creationId="{7710F35D-2C49-4421-9E12-3502A553C6EF}"/>
          </ac:spMkLst>
        </pc:spChg>
        <pc:spChg chg="mod">
          <ac:chgData name="Eldert Grootenboer" userId="3fe8758b2c2b58d2" providerId="LiveId" clId="{05357072-DB9E-4F51-958D-1AC1952FB81B}" dt="2021-05-30T10:38:20.312" v="735" actId="165"/>
          <ac:spMkLst>
            <pc:docMk/>
            <pc:sldMk cId="3013069878" sldId="1834"/>
            <ac:spMk id="585" creationId="{4A925302-51CA-4231-81B0-0206896E3201}"/>
          </ac:spMkLst>
        </pc:spChg>
        <pc:spChg chg="mod">
          <ac:chgData name="Eldert Grootenboer" userId="3fe8758b2c2b58d2" providerId="LiveId" clId="{05357072-DB9E-4F51-958D-1AC1952FB81B}" dt="2021-05-30T10:38:20.312" v="735" actId="165"/>
          <ac:spMkLst>
            <pc:docMk/>
            <pc:sldMk cId="3013069878" sldId="1834"/>
            <ac:spMk id="586" creationId="{EE155F9F-C068-4256-B1C5-9CE0D30A9A68}"/>
          </ac:spMkLst>
        </pc:spChg>
        <pc:spChg chg="mod">
          <ac:chgData name="Eldert Grootenboer" userId="3fe8758b2c2b58d2" providerId="LiveId" clId="{05357072-DB9E-4F51-958D-1AC1952FB81B}" dt="2021-05-30T10:38:20.312" v="735" actId="165"/>
          <ac:spMkLst>
            <pc:docMk/>
            <pc:sldMk cId="3013069878" sldId="1834"/>
            <ac:spMk id="587" creationId="{703D325F-ADEA-4589-A82F-2C7A4C50A8CE}"/>
          </ac:spMkLst>
        </pc:spChg>
        <pc:spChg chg="mod">
          <ac:chgData name="Eldert Grootenboer" userId="3fe8758b2c2b58d2" providerId="LiveId" clId="{05357072-DB9E-4F51-958D-1AC1952FB81B}" dt="2021-05-30T10:38:20.312" v="735" actId="165"/>
          <ac:spMkLst>
            <pc:docMk/>
            <pc:sldMk cId="3013069878" sldId="1834"/>
            <ac:spMk id="588" creationId="{F27CB3F6-50F2-4436-85FE-DEEFBF7C8279}"/>
          </ac:spMkLst>
        </pc:spChg>
        <pc:spChg chg="mod">
          <ac:chgData name="Eldert Grootenboer" userId="3fe8758b2c2b58d2" providerId="LiveId" clId="{05357072-DB9E-4F51-958D-1AC1952FB81B}" dt="2021-05-30T10:38:20.312" v="735" actId="165"/>
          <ac:spMkLst>
            <pc:docMk/>
            <pc:sldMk cId="3013069878" sldId="1834"/>
            <ac:spMk id="589" creationId="{C1D0DE65-4081-409C-B19A-7E05B81F92DA}"/>
          </ac:spMkLst>
        </pc:spChg>
        <pc:spChg chg="mod">
          <ac:chgData name="Eldert Grootenboer" userId="3fe8758b2c2b58d2" providerId="LiveId" clId="{05357072-DB9E-4F51-958D-1AC1952FB81B}" dt="2021-05-30T10:38:20.312" v="735" actId="165"/>
          <ac:spMkLst>
            <pc:docMk/>
            <pc:sldMk cId="3013069878" sldId="1834"/>
            <ac:spMk id="590" creationId="{57C20158-D1D1-42AA-8AE2-DFB533482A23}"/>
          </ac:spMkLst>
        </pc:spChg>
        <pc:spChg chg="mod">
          <ac:chgData name="Eldert Grootenboer" userId="3fe8758b2c2b58d2" providerId="LiveId" clId="{05357072-DB9E-4F51-958D-1AC1952FB81B}" dt="2021-05-30T10:38:20.312" v="735" actId="165"/>
          <ac:spMkLst>
            <pc:docMk/>
            <pc:sldMk cId="3013069878" sldId="1834"/>
            <ac:spMk id="591" creationId="{24A2D0EB-430C-489E-B4FD-FA04D1B65159}"/>
          </ac:spMkLst>
        </pc:spChg>
        <pc:spChg chg="mod">
          <ac:chgData name="Eldert Grootenboer" userId="3fe8758b2c2b58d2" providerId="LiveId" clId="{05357072-DB9E-4F51-958D-1AC1952FB81B}" dt="2021-05-30T10:38:20.312" v="735" actId="165"/>
          <ac:spMkLst>
            <pc:docMk/>
            <pc:sldMk cId="3013069878" sldId="1834"/>
            <ac:spMk id="592" creationId="{937ACE32-2A86-4BEE-A982-4DFCB417CD99}"/>
          </ac:spMkLst>
        </pc:spChg>
        <pc:spChg chg="mod">
          <ac:chgData name="Eldert Grootenboer" userId="3fe8758b2c2b58d2" providerId="LiveId" clId="{05357072-DB9E-4F51-958D-1AC1952FB81B}" dt="2021-05-30T10:38:20.312" v="735" actId="165"/>
          <ac:spMkLst>
            <pc:docMk/>
            <pc:sldMk cId="3013069878" sldId="1834"/>
            <ac:spMk id="593" creationId="{6E2D8BEE-1535-425E-BC69-8970DC220D48}"/>
          </ac:spMkLst>
        </pc:spChg>
        <pc:spChg chg="mod">
          <ac:chgData name="Eldert Grootenboer" userId="3fe8758b2c2b58d2" providerId="LiveId" clId="{05357072-DB9E-4F51-958D-1AC1952FB81B}" dt="2021-05-30T10:38:20.312" v="735" actId="165"/>
          <ac:spMkLst>
            <pc:docMk/>
            <pc:sldMk cId="3013069878" sldId="1834"/>
            <ac:spMk id="594" creationId="{B23A5AB0-54FA-4C0D-9C9D-8E32F70B43A2}"/>
          </ac:spMkLst>
        </pc:spChg>
        <pc:spChg chg="mod">
          <ac:chgData name="Eldert Grootenboer" userId="3fe8758b2c2b58d2" providerId="LiveId" clId="{05357072-DB9E-4F51-958D-1AC1952FB81B}" dt="2021-05-30T10:38:20.312" v="735" actId="165"/>
          <ac:spMkLst>
            <pc:docMk/>
            <pc:sldMk cId="3013069878" sldId="1834"/>
            <ac:spMk id="595" creationId="{8094A842-A894-4F96-A22E-22A474E382BE}"/>
          </ac:spMkLst>
        </pc:spChg>
        <pc:spChg chg="mod">
          <ac:chgData name="Eldert Grootenboer" userId="3fe8758b2c2b58d2" providerId="LiveId" clId="{05357072-DB9E-4F51-958D-1AC1952FB81B}" dt="2021-05-30T10:38:20.312" v="735" actId="165"/>
          <ac:spMkLst>
            <pc:docMk/>
            <pc:sldMk cId="3013069878" sldId="1834"/>
            <ac:spMk id="596" creationId="{B7A3C1D8-B507-41F5-ACA8-0C7B97FBF539}"/>
          </ac:spMkLst>
        </pc:spChg>
        <pc:spChg chg="mod">
          <ac:chgData name="Eldert Grootenboer" userId="3fe8758b2c2b58d2" providerId="LiveId" clId="{05357072-DB9E-4F51-958D-1AC1952FB81B}" dt="2021-05-30T10:38:20.312" v="735" actId="165"/>
          <ac:spMkLst>
            <pc:docMk/>
            <pc:sldMk cId="3013069878" sldId="1834"/>
            <ac:spMk id="597" creationId="{A28A9340-DB52-4F8E-BDC5-810C0B00A1FA}"/>
          </ac:spMkLst>
        </pc:spChg>
        <pc:spChg chg="mod">
          <ac:chgData name="Eldert Grootenboer" userId="3fe8758b2c2b58d2" providerId="LiveId" clId="{05357072-DB9E-4F51-958D-1AC1952FB81B}" dt="2021-05-30T10:38:20.312" v="735" actId="165"/>
          <ac:spMkLst>
            <pc:docMk/>
            <pc:sldMk cId="3013069878" sldId="1834"/>
            <ac:spMk id="598" creationId="{CE7DA888-99AD-4A01-9515-9BEB317C53A1}"/>
          </ac:spMkLst>
        </pc:spChg>
        <pc:spChg chg="mod">
          <ac:chgData name="Eldert Grootenboer" userId="3fe8758b2c2b58d2" providerId="LiveId" clId="{05357072-DB9E-4F51-958D-1AC1952FB81B}" dt="2021-05-30T10:38:20.312" v="735" actId="165"/>
          <ac:spMkLst>
            <pc:docMk/>
            <pc:sldMk cId="3013069878" sldId="1834"/>
            <ac:spMk id="599" creationId="{47EDDA81-5197-4861-BF9A-C2520667BC2D}"/>
          </ac:spMkLst>
        </pc:spChg>
        <pc:spChg chg="mod">
          <ac:chgData name="Eldert Grootenboer" userId="3fe8758b2c2b58d2" providerId="LiveId" clId="{05357072-DB9E-4F51-958D-1AC1952FB81B}" dt="2021-05-30T10:38:20.312" v="735" actId="165"/>
          <ac:spMkLst>
            <pc:docMk/>
            <pc:sldMk cId="3013069878" sldId="1834"/>
            <ac:spMk id="600" creationId="{F6A1E1C8-B059-4655-A4E8-BA1E291DECE6}"/>
          </ac:spMkLst>
        </pc:spChg>
        <pc:spChg chg="mod">
          <ac:chgData name="Eldert Grootenboer" userId="3fe8758b2c2b58d2" providerId="LiveId" clId="{05357072-DB9E-4F51-958D-1AC1952FB81B}" dt="2021-05-30T10:38:20.312" v="735" actId="165"/>
          <ac:spMkLst>
            <pc:docMk/>
            <pc:sldMk cId="3013069878" sldId="1834"/>
            <ac:spMk id="601" creationId="{41C28DB1-D3C3-4FC3-B81D-3AF42836E702}"/>
          </ac:spMkLst>
        </pc:spChg>
        <pc:spChg chg="mod">
          <ac:chgData name="Eldert Grootenboer" userId="3fe8758b2c2b58d2" providerId="LiveId" clId="{05357072-DB9E-4F51-958D-1AC1952FB81B}" dt="2021-05-30T10:38:20.312" v="735" actId="165"/>
          <ac:spMkLst>
            <pc:docMk/>
            <pc:sldMk cId="3013069878" sldId="1834"/>
            <ac:spMk id="602" creationId="{0DE15DF3-E1F0-4036-A165-1C75BAA5C031}"/>
          </ac:spMkLst>
        </pc:spChg>
        <pc:spChg chg="mod">
          <ac:chgData name="Eldert Grootenboer" userId="3fe8758b2c2b58d2" providerId="LiveId" clId="{05357072-DB9E-4F51-958D-1AC1952FB81B}" dt="2021-05-30T10:38:20.312" v="735" actId="165"/>
          <ac:spMkLst>
            <pc:docMk/>
            <pc:sldMk cId="3013069878" sldId="1834"/>
            <ac:spMk id="603" creationId="{EF836990-D569-4507-998C-D6628A50D7C2}"/>
          </ac:spMkLst>
        </pc:spChg>
        <pc:spChg chg="mod">
          <ac:chgData name="Eldert Grootenboer" userId="3fe8758b2c2b58d2" providerId="LiveId" clId="{05357072-DB9E-4F51-958D-1AC1952FB81B}" dt="2021-05-30T10:38:20.312" v="735" actId="165"/>
          <ac:spMkLst>
            <pc:docMk/>
            <pc:sldMk cId="3013069878" sldId="1834"/>
            <ac:spMk id="604" creationId="{A2DE90FD-645E-4C75-8DFC-6B4502FDC2BD}"/>
          </ac:spMkLst>
        </pc:spChg>
        <pc:spChg chg="mod">
          <ac:chgData name="Eldert Grootenboer" userId="3fe8758b2c2b58d2" providerId="LiveId" clId="{05357072-DB9E-4F51-958D-1AC1952FB81B}" dt="2021-05-30T10:38:20.312" v="735" actId="165"/>
          <ac:spMkLst>
            <pc:docMk/>
            <pc:sldMk cId="3013069878" sldId="1834"/>
            <ac:spMk id="605" creationId="{EB75643B-EADD-43AE-BF4E-9ABA925E88C9}"/>
          </ac:spMkLst>
        </pc:spChg>
        <pc:spChg chg="mod">
          <ac:chgData name="Eldert Grootenboer" userId="3fe8758b2c2b58d2" providerId="LiveId" clId="{05357072-DB9E-4F51-958D-1AC1952FB81B}" dt="2021-05-30T10:38:20.312" v="735" actId="165"/>
          <ac:spMkLst>
            <pc:docMk/>
            <pc:sldMk cId="3013069878" sldId="1834"/>
            <ac:spMk id="606" creationId="{EBB1527A-8251-4EBA-94EE-CDEDAE72A0CB}"/>
          </ac:spMkLst>
        </pc:spChg>
        <pc:spChg chg="mod">
          <ac:chgData name="Eldert Grootenboer" userId="3fe8758b2c2b58d2" providerId="LiveId" clId="{05357072-DB9E-4F51-958D-1AC1952FB81B}" dt="2021-05-30T10:38:20.312" v="735" actId="165"/>
          <ac:spMkLst>
            <pc:docMk/>
            <pc:sldMk cId="3013069878" sldId="1834"/>
            <ac:spMk id="607" creationId="{0D9A683A-BE22-4650-8A9F-16C2C2AA169E}"/>
          </ac:spMkLst>
        </pc:spChg>
        <pc:spChg chg="mod">
          <ac:chgData name="Eldert Grootenboer" userId="3fe8758b2c2b58d2" providerId="LiveId" clId="{05357072-DB9E-4F51-958D-1AC1952FB81B}" dt="2021-05-30T10:38:20.312" v="735" actId="165"/>
          <ac:spMkLst>
            <pc:docMk/>
            <pc:sldMk cId="3013069878" sldId="1834"/>
            <ac:spMk id="608" creationId="{B23DF6B4-5B13-4647-BCBC-B1E8B5242F81}"/>
          </ac:spMkLst>
        </pc:spChg>
        <pc:spChg chg="mod">
          <ac:chgData name="Eldert Grootenboer" userId="3fe8758b2c2b58d2" providerId="LiveId" clId="{05357072-DB9E-4F51-958D-1AC1952FB81B}" dt="2021-05-30T10:38:20.312" v="735" actId="165"/>
          <ac:spMkLst>
            <pc:docMk/>
            <pc:sldMk cId="3013069878" sldId="1834"/>
            <ac:spMk id="609" creationId="{5C4A443D-D0BC-480B-863E-5AC0FA1A0164}"/>
          </ac:spMkLst>
        </pc:spChg>
        <pc:spChg chg="mod">
          <ac:chgData name="Eldert Grootenboer" userId="3fe8758b2c2b58d2" providerId="LiveId" clId="{05357072-DB9E-4F51-958D-1AC1952FB81B}" dt="2021-05-30T10:38:20.312" v="735" actId="165"/>
          <ac:spMkLst>
            <pc:docMk/>
            <pc:sldMk cId="3013069878" sldId="1834"/>
            <ac:spMk id="610" creationId="{C093AC63-AE89-42D3-9946-FEDB302B2383}"/>
          </ac:spMkLst>
        </pc:spChg>
        <pc:spChg chg="mod">
          <ac:chgData name="Eldert Grootenboer" userId="3fe8758b2c2b58d2" providerId="LiveId" clId="{05357072-DB9E-4F51-958D-1AC1952FB81B}" dt="2021-05-30T10:38:20.312" v="735" actId="165"/>
          <ac:spMkLst>
            <pc:docMk/>
            <pc:sldMk cId="3013069878" sldId="1834"/>
            <ac:spMk id="611" creationId="{CA9E58C0-7265-486D-8F6E-6B14290F615C}"/>
          </ac:spMkLst>
        </pc:spChg>
        <pc:spChg chg="mod">
          <ac:chgData name="Eldert Grootenboer" userId="3fe8758b2c2b58d2" providerId="LiveId" clId="{05357072-DB9E-4F51-958D-1AC1952FB81B}" dt="2021-05-30T10:38:20.312" v="735" actId="165"/>
          <ac:spMkLst>
            <pc:docMk/>
            <pc:sldMk cId="3013069878" sldId="1834"/>
            <ac:spMk id="612" creationId="{76B88124-CA74-4073-8E3D-064F8B8EF9F4}"/>
          </ac:spMkLst>
        </pc:spChg>
        <pc:spChg chg="mod">
          <ac:chgData name="Eldert Grootenboer" userId="3fe8758b2c2b58d2" providerId="LiveId" clId="{05357072-DB9E-4F51-958D-1AC1952FB81B}" dt="2021-05-30T10:38:20.312" v="735" actId="165"/>
          <ac:spMkLst>
            <pc:docMk/>
            <pc:sldMk cId="3013069878" sldId="1834"/>
            <ac:spMk id="613" creationId="{4BEBBE1B-ECA0-4A82-A0F9-AEE3A189F01C}"/>
          </ac:spMkLst>
        </pc:spChg>
        <pc:spChg chg="mod">
          <ac:chgData name="Eldert Grootenboer" userId="3fe8758b2c2b58d2" providerId="LiveId" clId="{05357072-DB9E-4F51-958D-1AC1952FB81B}" dt="2021-05-30T10:38:20.312" v="735" actId="165"/>
          <ac:spMkLst>
            <pc:docMk/>
            <pc:sldMk cId="3013069878" sldId="1834"/>
            <ac:spMk id="614" creationId="{4D23B5BB-959E-43C4-BC78-75AF15D5BD5D}"/>
          </ac:spMkLst>
        </pc:spChg>
        <pc:spChg chg="mod">
          <ac:chgData name="Eldert Grootenboer" userId="3fe8758b2c2b58d2" providerId="LiveId" clId="{05357072-DB9E-4F51-958D-1AC1952FB81B}" dt="2021-05-30T10:38:20.312" v="735" actId="165"/>
          <ac:spMkLst>
            <pc:docMk/>
            <pc:sldMk cId="3013069878" sldId="1834"/>
            <ac:spMk id="615" creationId="{5BB6BB75-9D07-4EB5-9217-E97973B6E419}"/>
          </ac:spMkLst>
        </pc:spChg>
        <pc:spChg chg="mod">
          <ac:chgData name="Eldert Grootenboer" userId="3fe8758b2c2b58d2" providerId="LiveId" clId="{05357072-DB9E-4F51-958D-1AC1952FB81B}" dt="2021-05-30T10:38:20.312" v="735" actId="165"/>
          <ac:spMkLst>
            <pc:docMk/>
            <pc:sldMk cId="3013069878" sldId="1834"/>
            <ac:spMk id="616" creationId="{FCC76AD9-7053-400A-9124-C7DC5E550B87}"/>
          </ac:spMkLst>
        </pc:spChg>
        <pc:spChg chg="mod">
          <ac:chgData name="Eldert Grootenboer" userId="3fe8758b2c2b58d2" providerId="LiveId" clId="{05357072-DB9E-4F51-958D-1AC1952FB81B}" dt="2021-05-30T10:38:20.312" v="735" actId="165"/>
          <ac:spMkLst>
            <pc:docMk/>
            <pc:sldMk cId="3013069878" sldId="1834"/>
            <ac:spMk id="617" creationId="{27E9B68B-A66A-4E90-B276-AFD93F14816E}"/>
          </ac:spMkLst>
        </pc:spChg>
        <pc:spChg chg="mod">
          <ac:chgData name="Eldert Grootenboer" userId="3fe8758b2c2b58d2" providerId="LiveId" clId="{05357072-DB9E-4F51-958D-1AC1952FB81B}" dt="2021-05-30T10:38:20.312" v="735" actId="165"/>
          <ac:spMkLst>
            <pc:docMk/>
            <pc:sldMk cId="3013069878" sldId="1834"/>
            <ac:spMk id="618" creationId="{5C8E1F2A-D75A-4BC1-92E7-E0936A7647A6}"/>
          </ac:spMkLst>
        </pc:spChg>
        <pc:spChg chg="mod">
          <ac:chgData name="Eldert Grootenboer" userId="3fe8758b2c2b58d2" providerId="LiveId" clId="{05357072-DB9E-4F51-958D-1AC1952FB81B}" dt="2021-05-30T10:38:20.312" v="735" actId="165"/>
          <ac:spMkLst>
            <pc:docMk/>
            <pc:sldMk cId="3013069878" sldId="1834"/>
            <ac:spMk id="619" creationId="{22833C5D-3CFD-4858-B6A6-5E62B1FC6D2C}"/>
          </ac:spMkLst>
        </pc:spChg>
        <pc:spChg chg="mod">
          <ac:chgData name="Eldert Grootenboer" userId="3fe8758b2c2b58d2" providerId="LiveId" clId="{05357072-DB9E-4F51-958D-1AC1952FB81B}" dt="2021-05-30T10:38:20.312" v="735" actId="165"/>
          <ac:spMkLst>
            <pc:docMk/>
            <pc:sldMk cId="3013069878" sldId="1834"/>
            <ac:spMk id="620" creationId="{99AE7795-583B-4C1D-9900-9D0A46C29858}"/>
          </ac:spMkLst>
        </pc:spChg>
        <pc:spChg chg="mod">
          <ac:chgData name="Eldert Grootenboer" userId="3fe8758b2c2b58d2" providerId="LiveId" clId="{05357072-DB9E-4F51-958D-1AC1952FB81B}" dt="2021-05-30T10:38:20.312" v="735" actId="165"/>
          <ac:spMkLst>
            <pc:docMk/>
            <pc:sldMk cId="3013069878" sldId="1834"/>
            <ac:spMk id="621" creationId="{1ADCC293-F896-49E3-A7C9-BAE9F21DF232}"/>
          </ac:spMkLst>
        </pc:spChg>
        <pc:spChg chg="mod">
          <ac:chgData name="Eldert Grootenboer" userId="3fe8758b2c2b58d2" providerId="LiveId" clId="{05357072-DB9E-4F51-958D-1AC1952FB81B}" dt="2021-05-30T10:38:20.312" v="735" actId="165"/>
          <ac:spMkLst>
            <pc:docMk/>
            <pc:sldMk cId="3013069878" sldId="1834"/>
            <ac:spMk id="622" creationId="{F98311CF-3B94-4B59-A25E-1305BE8CEB00}"/>
          </ac:spMkLst>
        </pc:spChg>
        <pc:spChg chg="mod">
          <ac:chgData name="Eldert Grootenboer" userId="3fe8758b2c2b58d2" providerId="LiveId" clId="{05357072-DB9E-4F51-958D-1AC1952FB81B}" dt="2021-05-30T10:38:20.312" v="735" actId="165"/>
          <ac:spMkLst>
            <pc:docMk/>
            <pc:sldMk cId="3013069878" sldId="1834"/>
            <ac:spMk id="623" creationId="{25FC2CEA-1C83-428C-9C4C-BFB2E1B1E89F}"/>
          </ac:spMkLst>
        </pc:spChg>
        <pc:spChg chg="mod">
          <ac:chgData name="Eldert Grootenboer" userId="3fe8758b2c2b58d2" providerId="LiveId" clId="{05357072-DB9E-4F51-958D-1AC1952FB81B}" dt="2021-05-30T10:38:20.312" v="735" actId="165"/>
          <ac:spMkLst>
            <pc:docMk/>
            <pc:sldMk cId="3013069878" sldId="1834"/>
            <ac:spMk id="624" creationId="{37D3762A-BA61-4343-BAB6-4C95A47CAC6C}"/>
          </ac:spMkLst>
        </pc:spChg>
        <pc:spChg chg="mod">
          <ac:chgData name="Eldert Grootenboer" userId="3fe8758b2c2b58d2" providerId="LiveId" clId="{05357072-DB9E-4F51-958D-1AC1952FB81B}" dt="2021-05-30T10:38:20.312" v="735" actId="165"/>
          <ac:spMkLst>
            <pc:docMk/>
            <pc:sldMk cId="3013069878" sldId="1834"/>
            <ac:spMk id="625" creationId="{CEE245E0-08A0-4E6F-8B2A-5F94F6A5620C}"/>
          </ac:spMkLst>
        </pc:spChg>
        <pc:spChg chg="mod">
          <ac:chgData name="Eldert Grootenboer" userId="3fe8758b2c2b58d2" providerId="LiveId" clId="{05357072-DB9E-4F51-958D-1AC1952FB81B}" dt="2021-05-30T10:38:20.312" v="735" actId="165"/>
          <ac:spMkLst>
            <pc:docMk/>
            <pc:sldMk cId="3013069878" sldId="1834"/>
            <ac:spMk id="626" creationId="{EEE9DB69-9A5C-4354-A03E-B2A61D2E3E18}"/>
          </ac:spMkLst>
        </pc:spChg>
        <pc:spChg chg="mod">
          <ac:chgData name="Eldert Grootenboer" userId="3fe8758b2c2b58d2" providerId="LiveId" clId="{05357072-DB9E-4F51-958D-1AC1952FB81B}" dt="2021-05-30T10:38:20.312" v="735" actId="165"/>
          <ac:spMkLst>
            <pc:docMk/>
            <pc:sldMk cId="3013069878" sldId="1834"/>
            <ac:spMk id="627" creationId="{05850A77-0D7B-4C18-AD07-46298A3E496F}"/>
          </ac:spMkLst>
        </pc:spChg>
        <pc:spChg chg="mod">
          <ac:chgData name="Eldert Grootenboer" userId="3fe8758b2c2b58d2" providerId="LiveId" clId="{05357072-DB9E-4F51-958D-1AC1952FB81B}" dt="2021-05-30T10:38:20.312" v="735" actId="165"/>
          <ac:spMkLst>
            <pc:docMk/>
            <pc:sldMk cId="3013069878" sldId="1834"/>
            <ac:spMk id="628" creationId="{CCE73E68-7FA0-4401-BFEC-60DC8A5F54A1}"/>
          </ac:spMkLst>
        </pc:spChg>
        <pc:spChg chg="mod">
          <ac:chgData name="Eldert Grootenboer" userId="3fe8758b2c2b58d2" providerId="LiveId" clId="{05357072-DB9E-4F51-958D-1AC1952FB81B}" dt="2021-05-30T10:38:20.312" v="735" actId="165"/>
          <ac:spMkLst>
            <pc:docMk/>
            <pc:sldMk cId="3013069878" sldId="1834"/>
            <ac:spMk id="629" creationId="{B2D47EAF-4B79-46DD-82C5-1942F9D55FD9}"/>
          </ac:spMkLst>
        </pc:spChg>
        <pc:spChg chg="mod">
          <ac:chgData name="Eldert Grootenboer" userId="3fe8758b2c2b58d2" providerId="LiveId" clId="{05357072-DB9E-4F51-958D-1AC1952FB81B}" dt="2021-05-30T10:38:20.312" v="735" actId="165"/>
          <ac:spMkLst>
            <pc:docMk/>
            <pc:sldMk cId="3013069878" sldId="1834"/>
            <ac:spMk id="630" creationId="{49D40C3C-E885-409C-B9E9-6D50C6243863}"/>
          </ac:spMkLst>
        </pc:spChg>
        <pc:spChg chg="mod">
          <ac:chgData name="Eldert Grootenboer" userId="3fe8758b2c2b58d2" providerId="LiveId" clId="{05357072-DB9E-4F51-958D-1AC1952FB81B}" dt="2021-05-30T10:38:20.312" v="735" actId="165"/>
          <ac:spMkLst>
            <pc:docMk/>
            <pc:sldMk cId="3013069878" sldId="1834"/>
            <ac:spMk id="631" creationId="{C591A101-DB99-4D9E-AC02-5E18DBD8666C}"/>
          </ac:spMkLst>
        </pc:spChg>
        <pc:spChg chg="mod">
          <ac:chgData name="Eldert Grootenboer" userId="3fe8758b2c2b58d2" providerId="LiveId" clId="{05357072-DB9E-4F51-958D-1AC1952FB81B}" dt="2021-05-30T10:38:20.312" v="735" actId="165"/>
          <ac:spMkLst>
            <pc:docMk/>
            <pc:sldMk cId="3013069878" sldId="1834"/>
            <ac:spMk id="632" creationId="{8348E2C2-1E0D-4EF3-98BB-979463EBE4F8}"/>
          </ac:spMkLst>
        </pc:spChg>
        <pc:spChg chg="mod">
          <ac:chgData name="Eldert Grootenboer" userId="3fe8758b2c2b58d2" providerId="LiveId" clId="{05357072-DB9E-4F51-958D-1AC1952FB81B}" dt="2021-05-30T10:38:20.312" v="735" actId="165"/>
          <ac:spMkLst>
            <pc:docMk/>
            <pc:sldMk cId="3013069878" sldId="1834"/>
            <ac:spMk id="633" creationId="{5C8FE003-AEF5-4270-A768-CEC0D10FC53C}"/>
          </ac:spMkLst>
        </pc:spChg>
        <pc:spChg chg="mod">
          <ac:chgData name="Eldert Grootenboer" userId="3fe8758b2c2b58d2" providerId="LiveId" clId="{05357072-DB9E-4F51-958D-1AC1952FB81B}" dt="2021-05-30T10:38:20.312" v="735" actId="165"/>
          <ac:spMkLst>
            <pc:docMk/>
            <pc:sldMk cId="3013069878" sldId="1834"/>
            <ac:spMk id="634" creationId="{0E39C95A-14CD-4134-8474-7344BDC61D6D}"/>
          </ac:spMkLst>
        </pc:spChg>
        <pc:spChg chg="mod">
          <ac:chgData name="Eldert Grootenboer" userId="3fe8758b2c2b58d2" providerId="LiveId" clId="{05357072-DB9E-4F51-958D-1AC1952FB81B}" dt="2021-05-30T10:38:20.312" v="735" actId="165"/>
          <ac:spMkLst>
            <pc:docMk/>
            <pc:sldMk cId="3013069878" sldId="1834"/>
            <ac:spMk id="635" creationId="{2F06CE77-B09C-4D50-A3C1-A0951599EC19}"/>
          </ac:spMkLst>
        </pc:spChg>
        <pc:spChg chg="mod">
          <ac:chgData name="Eldert Grootenboer" userId="3fe8758b2c2b58d2" providerId="LiveId" clId="{05357072-DB9E-4F51-958D-1AC1952FB81B}" dt="2021-05-30T10:38:20.312" v="735" actId="165"/>
          <ac:spMkLst>
            <pc:docMk/>
            <pc:sldMk cId="3013069878" sldId="1834"/>
            <ac:spMk id="636" creationId="{38EAE2E3-CFFC-4D3E-8168-78B0F3346AA3}"/>
          </ac:spMkLst>
        </pc:spChg>
        <pc:spChg chg="mod">
          <ac:chgData name="Eldert Grootenboer" userId="3fe8758b2c2b58d2" providerId="LiveId" clId="{05357072-DB9E-4F51-958D-1AC1952FB81B}" dt="2021-05-30T10:38:20.312" v="735" actId="165"/>
          <ac:spMkLst>
            <pc:docMk/>
            <pc:sldMk cId="3013069878" sldId="1834"/>
            <ac:spMk id="637" creationId="{61321F0F-646E-491F-913D-E140004E0ABB}"/>
          </ac:spMkLst>
        </pc:spChg>
        <pc:spChg chg="mod">
          <ac:chgData name="Eldert Grootenboer" userId="3fe8758b2c2b58d2" providerId="LiveId" clId="{05357072-DB9E-4F51-958D-1AC1952FB81B}" dt="2021-05-30T10:38:20.312" v="735" actId="165"/>
          <ac:spMkLst>
            <pc:docMk/>
            <pc:sldMk cId="3013069878" sldId="1834"/>
            <ac:spMk id="638" creationId="{D7FBFAB7-48BA-4C20-B9CA-F14EBBEC3554}"/>
          </ac:spMkLst>
        </pc:spChg>
        <pc:spChg chg="mod">
          <ac:chgData name="Eldert Grootenboer" userId="3fe8758b2c2b58d2" providerId="LiveId" clId="{05357072-DB9E-4F51-958D-1AC1952FB81B}" dt="2021-05-30T10:38:20.312" v="735" actId="165"/>
          <ac:spMkLst>
            <pc:docMk/>
            <pc:sldMk cId="3013069878" sldId="1834"/>
            <ac:spMk id="639" creationId="{854F6BF4-5293-4A8F-95E4-87B9B588550F}"/>
          </ac:spMkLst>
        </pc:spChg>
        <pc:spChg chg="mod">
          <ac:chgData name="Eldert Grootenboer" userId="3fe8758b2c2b58d2" providerId="LiveId" clId="{05357072-DB9E-4F51-958D-1AC1952FB81B}" dt="2021-05-30T10:38:20.312" v="735" actId="165"/>
          <ac:spMkLst>
            <pc:docMk/>
            <pc:sldMk cId="3013069878" sldId="1834"/>
            <ac:spMk id="640" creationId="{AA45A869-3396-4780-B2C8-DA5F9D3DF28B}"/>
          </ac:spMkLst>
        </pc:spChg>
        <pc:spChg chg="mod">
          <ac:chgData name="Eldert Grootenboer" userId="3fe8758b2c2b58d2" providerId="LiveId" clId="{05357072-DB9E-4F51-958D-1AC1952FB81B}" dt="2021-05-30T10:38:20.312" v="735" actId="165"/>
          <ac:spMkLst>
            <pc:docMk/>
            <pc:sldMk cId="3013069878" sldId="1834"/>
            <ac:spMk id="641" creationId="{B4427DE0-D134-407D-8B5F-E2D6D9D8B57A}"/>
          </ac:spMkLst>
        </pc:spChg>
        <pc:spChg chg="mod">
          <ac:chgData name="Eldert Grootenboer" userId="3fe8758b2c2b58d2" providerId="LiveId" clId="{05357072-DB9E-4F51-958D-1AC1952FB81B}" dt="2021-05-30T10:38:20.312" v="735" actId="165"/>
          <ac:spMkLst>
            <pc:docMk/>
            <pc:sldMk cId="3013069878" sldId="1834"/>
            <ac:spMk id="642" creationId="{A26E3C5A-FE76-4CB4-B2E6-E261712861CA}"/>
          </ac:spMkLst>
        </pc:spChg>
        <pc:spChg chg="mod">
          <ac:chgData name="Eldert Grootenboer" userId="3fe8758b2c2b58d2" providerId="LiveId" clId="{05357072-DB9E-4F51-958D-1AC1952FB81B}" dt="2021-05-30T10:38:20.312" v="735" actId="165"/>
          <ac:spMkLst>
            <pc:docMk/>
            <pc:sldMk cId="3013069878" sldId="1834"/>
            <ac:spMk id="643" creationId="{60FD6AF2-5D2F-4C99-92E6-E25DEFECF049}"/>
          </ac:spMkLst>
        </pc:spChg>
        <pc:spChg chg="mod">
          <ac:chgData name="Eldert Grootenboer" userId="3fe8758b2c2b58d2" providerId="LiveId" clId="{05357072-DB9E-4F51-958D-1AC1952FB81B}" dt="2021-05-30T10:38:20.312" v="735" actId="165"/>
          <ac:spMkLst>
            <pc:docMk/>
            <pc:sldMk cId="3013069878" sldId="1834"/>
            <ac:spMk id="644" creationId="{350FADC3-09A6-4D5B-B2CC-9C9161548721}"/>
          </ac:spMkLst>
        </pc:spChg>
        <pc:spChg chg="mod">
          <ac:chgData name="Eldert Grootenboer" userId="3fe8758b2c2b58d2" providerId="LiveId" clId="{05357072-DB9E-4F51-958D-1AC1952FB81B}" dt="2021-05-30T10:38:20.312" v="735" actId="165"/>
          <ac:spMkLst>
            <pc:docMk/>
            <pc:sldMk cId="3013069878" sldId="1834"/>
            <ac:spMk id="645" creationId="{2433AA7E-DAF9-48EC-B3CD-FD795A29FB5C}"/>
          </ac:spMkLst>
        </pc:spChg>
        <pc:spChg chg="mod">
          <ac:chgData name="Eldert Grootenboer" userId="3fe8758b2c2b58d2" providerId="LiveId" clId="{05357072-DB9E-4F51-958D-1AC1952FB81B}" dt="2021-05-30T10:38:20.312" v="735" actId="165"/>
          <ac:spMkLst>
            <pc:docMk/>
            <pc:sldMk cId="3013069878" sldId="1834"/>
            <ac:spMk id="646" creationId="{6D64C7C8-B026-459D-A0B2-329C7F4B1D4C}"/>
          </ac:spMkLst>
        </pc:spChg>
        <pc:spChg chg="mod">
          <ac:chgData name="Eldert Grootenboer" userId="3fe8758b2c2b58d2" providerId="LiveId" clId="{05357072-DB9E-4F51-958D-1AC1952FB81B}" dt="2021-05-30T10:38:20.312" v="735" actId="165"/>
          <ac:spMkLst>
            <pc:docMk/>
            <pc:sldMk cId="3013069878" sldId="1834"/>
            <ac:spMk id="647" creationId="{1ABA6435-0FAA-4AE9-91E2-1F2020DD18FA}"/>
          </ac:spMkLst>
        </pc:spChg>
        <pc:spChg chg="mod">
          <ac:chgData name="Eldert Grootenboer" userId="3fe8758b2c2b58d2" providerId="LiveId" clId="{05357072-DB9E-4F51-958D-1AC1952FB81B}" dt="2021-05-30T10:38:20.312" v="735" actId="165"/>
          <ac:spMkLst>
            <pc:docMk/>
            <pc:sldMk cId="3013069878" sldId="1834"/>
            <ac:spMk id="648" creationId="{E4F255D2-5CC4-4A11-B3AD-80302ABFC5C2}"/>
          </ac:spMkLst>
        </pc:spChg>
        <pc:spChg chg="mod">
          <ac:chgData name="Eldert Grootenboer" userId="3fe8758b2c2b58d2" providerId="LiveId" clId="{05357072-DB9E-4F51-958D-1AC1952FB81B}" dt="2021-05-30T10:38:20.312" v="735" actId="165"/>
          <ac:spMkLst>
            <pc:docMk/>
            <pc:sldMk cId="3013069878" sldId="1834"/>
            <ac:spMk id="649" creationId="{821BC456-1ABE-405E-878F-800F6977BF90}"/>
          </ac:spMkLst>
        </pc:spChg>
        <pc:spChg chg="mod">
          <ac:chgData name="Eldert Grootenboer" userId="3fe8758b2c2b58d2" providerId="LiveId" clId="{05357072-DB9E-4F51-958D-1AC1952FB81B}" dt="2021-05-30T10:38:20.312" v="735" actId="165"/>
          <ac:spMkLst>
            <pc:docMk/>
            <pc:sldMk cId="3013069878" sldId="1834"/>
            <ac:spMk id="650" creationId="{D11C0641-2094-4173-A8B9-E89588BE4057}"/>
          </ac:spMkLst>
        </pc:spChg>
        <pc:spChg chg="mod">
          <ac:chgData name="Eldert Grootenboer" userId="3fe8758b2c2b58d2" providerId="LiveId" clId="{05357072-DB9E-4F51-958D-1AC1952FB81B}" dt="2021-05-30T10:38:20.312" v="735" actId="165"/>
          <ac:spMkLst>
            <pc:docMk/>
            <pc:sldMk cId="3013069878" sldId="1834"/>
            <ac:spMk id="651" creationId="{7641D7AC-3DEB-4FBC-8F43-7ED4F798F73F}"/>
          </ac:spMkLst>
        </pc:spChg>
        <pc:spChg chg="mod">
          <ac:chgData name="Eldert Grootenboer" userId="3fe8758b2c2b58d2" providerId="LiveId" clId="{05357072-DB9E-4F51-958D-1AC1952FB81B}" dt="2021-05-30T10:38:20.312" v="735" actId="165"/>
          <ac:spMkLst>
            <pc:docMk/>
            <pc:sldMk cId="3013069878" sldId="1834"/>
            <ac:spMk id="652" creationId="{47567F6E-BB56-4825-9992-E9135A72FD4D}"/>
          </ac:spMkLst>
        </pc:spChg>
        <pc:spChg chg="mod">
          <ac:chgData name="Eldert Grootenboer" userId="3fe8758b2c2b58d2" providerId="LiveId" clId="{05357072-DB9E-4F51-958D-1AC1952FB81B}" dt="2021-05-30T10:38:20.312" v="735" actId="165"/>
          <ac:spMkLst>
            <pc:docMk/>
            <pc:sldMk cId="3013069878" sldId="1834"/>
            <ac:spMk id="653" creationId="{441F9FC1-A0CB-42EF-A6B6-87BEFFAD0568}"/>
          </ac:spMkLst>
        </pc:spChg>
        <pc:spChg chg="mod">
          <ac:chgData name="Eldert Grootenboer" userId="3fe8758b2c2b58d2" providerId="LiveId" clId="{05357072-DB9E-4F51-958D-1AC1952FB81B}" dt="2021-05-30T10:38:20.312" v="735" actId="165"/>
          <ac:spMkLst>
            <pc:docMk/>
            <pc:sldMk cId="3013069878" sldId="1834"/>
            <ac:spMk id="654" creationId="{4C74F5F8-2381-4E48-9524-C1BD766518DD}"/>
          </ac:spMkLst>
        </pc:spChg>
        <pc:spChg chg="mod">
          <ac:chgData name="Eldert Grootenboer" userId="3fe8758b2c2b58d2" providerId="LiveId" clId="{05357072-DB9E-4F51-958D-1AC1952FB81B}" dt="2021-05-30T10:38:20.312" v="735" actId="165"/>
          <ac:spMkLst>
            <pc:docMk/>
            <pc:sldMk cId="3013069878" sldId="1834"/>
            <ac:spMk id="655" creationId="{11D2471A-EE0C-4064-8FD4-CD61D816A50D}"/>
          </ac:spMkLst>
        </pc:spChg>
        <pc:spChg chg="mod">
          <ac:chgData name="Eldert Grootenboer" userId="3fe8758b2c2b58d2" providerId="LiveId" clId="{05357072-DB9E-4F51-958D-1AC1952FB81B}" dt="2021-05-30T10:38:20.312" v="735" actId="165"/>
          <ac:spMkLst>
            <pc:docMk/>
            <pc:sldMk cId="3013069878" sldId="1834"/>
            <ac:spMk id="656" creationId="{087F44A3-CC1B-43D8-A53D-EFEE8B70AA13}"/>
          </ac:spMkLst>
        </pc:spChg>
        <pc:spChg chg="mod">
          <ac:chgData name="Eldert Grootenboer" userId="3fe8758b2c2b58d2" providerId="LiveId" clId="{05357072-DB9E-4F51-958D-1AC1952FB81B}" dt="2021-05-30T10:38:20.312" v="735" actId="165"/>
          <ac:spMkLst>
            <pc:docMk/>
            <pc:sldMk cId="3013069878" sldId="1834"/>
            <ac:spMk id="657" creationId="{0DBB3EC8-3ECB-44C3-B394-F178CCEBFA6D}"/>
          </ac:spMkLst>
        </pc:spChg>
        <pc:spChg chg="mod">
          <ac:chgData name="Eldert Grootenboer" userId="3fe8758b2c2b58d2" providerId="LiveId" clId="{05357072-DB9E-4F51-958D-1AC1952FB81B}" dt="2021-05-30T10:38:20.312" v="735" actId="165"/>
          <ac:spMkLst>
            <pc:docMk/>
            <pc:sldMk cId="3013069878" sldId="1834"/>
            <ac:spMk id="658" creationId="{B4820F8F-10DF-4DE0-B41E-8FD33C752AEE}"/>
          </ac:spMkLst>
        </pc:spChg>
        <pc:spChg chg="mod">
          <ac:chgData name="Eldert Grootenboer" userId="3fe8758b2c2b58d2" providerId="LiveId" clId="{05357072-DB9E-4F51-958D-1AC1952FB81B}" dt="2021-05-30T10:38:20.312" v="735" actId="165"/>
          <ac:spMkLst>
            <pc:docMk/>
            <pc:sldMk cId="3013069878" sldId="1834"/>
            <ac:spMk id="659" creationId="{0A5EBC5C-818D-4E24-AFF5-A106794F38DE}"/>
          </ac:spMkLst>
        </pc:spChg>
        <pc:spChg chg="mod">
          <ac:chgData name="Eldert Grootenboer" userId="3fe8758b2c2b58d2" providerId="LiveId" clId="{05357072-DB9E-4F51-958D-1AC1952FB81B}" dt="2021-05-30T10:38:20.312" v="735" actId="165"/>
          <ac:spMkLst>
            <pc:docMk/>
            <pc:sldMk cId="3013069878" sldId="1834"/>
            <ac:spMk id="660" creationId="{E7DE7EA5-E50B-44E7-AF66-2DAE279D4171}"/>
          </ac:spMkLst>
        </pc:spChg>
        <pc:spChg chg="mod">
          <ac:chgData name="Eldert Grootenboer" userId="3fe8758b2c2b58d2" providerId="LiveId" clId="{05357072-DB9E-4F51-958D-1AC1952FB81B}" dt="2021-05-30T10:38:20.312" v="735" actId="165"/>
          <ac:spMkLst>
            <pc:docMk/>
            <pc:sldMk cId="3013069878" sldId="1834"/>
            <ac:spMk id="661" creationId="{8644C446-2956-410C-BEB1-6420231EA005}"/>
          </ac:spMkLst>
        </pc:spChg>
        <pc:spChg chg="mod">
          <ac:chgData name="Eldert Grootenboer" userId="3fe8758b2c2b58d2" providerId="LiveId" clId="{05357072-DB9E-4F51-958D-1AC1952FB81B}" dt="2021-05-30T10:38:20.312" v="735" actId="165"/>
          <ac:spMkLst>
            <pc:docMk/>
            <pc:sldMk cId="3013069878" sldId="1834"/>
            <ac:spMk id="662" creationId="{48B31618-A857-4D1E-945C-0BD1CD474DCB}"/>
          </ac:spMkLst>
        </pc:spChg>
        <pc:spChg chg="mod">
          <ac:chgData name="Eldert Grootenboer" userId="3fe8758b2c2b58d2" providerId="LiveId" clId="{05357072-DB9E-4F51-958D-1AC1952FB81B}" dt="2021-05-30T10:38:20.312" v="735" actId="165"/>
          <ac:spMkLst>
            <pc:docMk/>
            <pc:sldMk cId="3013069878" sldId="1834"/>
            <ac:spMk id="663" creationId="{3C4BAB62-169E-4A50-A457-980F08954F98}"/>
          </ac:spMkLst>
        </pc:spChg>
        <pc:spChg chg="mod">
          <ac:chgData name="Eldert Grootenboer" userId="3fe8758b2c2b58d2" providerId="LiveId" clId="{05357072-DB9E-4F51-958D-1AC1952FB81B}" dt="2021-05-30T10:38:20.312" v="735" actId="165"/>
          <ac:spMkLst>
            <pc:docMk/>
            <pc:sldMk cId="3013069878" sldId="1834"/>
            <ac:spMk id="664" creationId="{98708ABE-EABE-4BAD-9E45-94B221972753}"/>
          </ac:spMkLst>
        </pc:spChg>
        <pc:spChg chg="mod">
          <ac:chgData name="Eldert Grootenboer" userId="3fe8758b2c2b58d2" providerId="LiveId" clId="{05357072-DB9E-4F51-958D-1AC1952FB81B}" dt="2021-05-30T10:38:20.312" v="735" actId="165"/>
          <ac:spMkLst>
            <pc:docMk/>
            <pc:sldMk cId="3013069878" sldId="1834"/>
            <ac:spMk id="665" creationId="{9659D579-7840-4DF9-8109-46FD23F262B7}"/>
          </ac:spMkLst>
        </pc:spChg>
        <pc:spChg chg="mod">
          <ac:chgData name="Eldert Grootenboer" userId="3fe8758b2c2b58d2" providerId="LiveId" clId="{05357072-DB9E-4F51-958D-1AC1952FB81B}" dt="2021-05-30T10:38:20.312" v="735" actId="165"/>
          <ac:spMkLst>
            <pc:docMk/>
            <pc:sldMk cId="3013069878" sldId="1834"/>
            <ac:spMk id="666" creationId="{E9AED97E-B46B-4C81-BF6A-273CE1C52472}"/>
          </ac:spMkLst>
        </pc:spChg>
        <pc:spChg chg="mod">
          <ac:chgData name="Eldert Grootenboer" userId="3fe8758b2c2b58d2" providerId="LiveId" clId="{05357072-DB9E-4F51-958D-1AC1952FB81B}" dt="2021-05-30T10:38:20.312" v="735" actId="165"/>
          <ac:spMkLst>
            <pc:docMk/>
            <pc:sldMk cId="3013069878" sldId="1834"/>
            <ac:spMk id="667" creationId="{6CA6EB94-CC80-4B25-9195-0EA151CBEE17}"/>
          </ac:spMkLst>
        </pc:spChg>
        <pc:spChg chg="mod">
          <ac:chgData name="Eldert Grootenboer" userId="3fe8758b2c2b58d2" providerId="LiveId" clId="{05357072-DB9E-4F51-958D-1AC1952FB81B}" dt="2021-05-30T10:38:20.312" v="735" actId="165"/>
          <ac:spMkLst>
            <pc:docMk/>
            <pc:sldMk cId="3013069878" sldId="1834"/>
            <ac:spMk id="668" creationId="{D64B7F2F-7916-4FD6-8482-DF0DFC3BE180}"/>
          </ac:spMkLst>
        </pc:spChg>
        <pc:spChg chg="mod">
          <ac:chgData name="Eldert Grootenboer" userId="3fe8758b2c2b58d2" providerId="LiveId" clId="{05357072-DB9E-4F51-958D-1AC1952FB81B}" dt="2021-05-30T10:38:20.312" v="735" actId="165"/>
          <ac:spMkLst>
            <pc:docMk/>
            <pc:sldMk cId="3013069878" sldId="1834"/>
            <ac:spMk id="669" creationId="{CBB050FA-AAFC-4E4A-B86A-A212F9C67D92}"/>
          </ac:spMkLst>
        </pc:spChg>
        <pc:spChg chg="mod">
          <ac:chgData name="Eldert Grootenboer" userId="3fe8758b2c2b58d2" providerId="LiveId" clId="{05357072-DB9E-4F51-958D-1AC1952FB81B}" dt="2021-05-30T10:38:20.312" v="735" actId="165"/>
          <ac:spMkLst>
            <pc:docMk/>
            <pc:sldMk cId="3013069878" sldId="1834"/>
            <ac:spMk id="670" creationId="{0BA819AD-94ED-4DAD-B3FA-6AA9BE59F723}"/>
          </ac:spMkLst>
        </pc:spChg>
        <pc:spChg chg="mod">
          <ac:chgData name="Eldert Grootenboer" userId="3fe8758b2c2b58d2" providerId="LiveId" clId="{05357072-DB9E-4F51-958D-1AC1952FB81B}" dt="2021-05-30T10:38:20.312" v="735" actId="165"/>
          <ac:spMkLst>
            <pc:docMk/>
            <pc:sldMk cId="3013069878" sldId="1834"/>
            <ac:spMk id="671" creationId="{1F9748A8-49D7-4447-946A-1A0F2129797B}"/>
          </ac:spMkLst>
        </pc:spChg>
        <pc:spChg chg="mod">
          <ac:chgData name="Eldert Grootenboer" userId="3fe8758b2c2b58d2" providerId="LiveId" clId="{05357072-DB9E-4F51-958D-1AC1952FB81B}" dt="2021-05-30T10:38:20.312" v="735" actId="165"/>
          <ac:spMkLst>
            <pc:docMk/>
            <pc:sldMk cId="3013069878" sldId="1834"/>
            <ac:spMk id="672" creationId="{21D72F19-DE52-4866-B06C-26E879387A08}"/>
          </ac:spMkLst>
        </pc:spChg>
        <pc:spChg chg="mod">
          <ac:chgData name="Eldert Grootenboer" userId="3fe8758b2c2b58d2" providerId="LiveId" clId="{05357072-DB9E-4F51-958D-1AC1952FB81B}" dt="2021-05-30T10:38:20.312" v="735" actId="165"/>
          <ac:spMkLst>
            <pc:docMk/>
            <pc:sldMk cId="3013069878" sldId="1834"/>
            <ac:spMk id="673" creationId="{C0FF66B8-74D7-4EB2-A27C-ECBCD4E86164}"/>
          </ac:spMkLst>
        </pc:spChg>
        <pc:spChg chg="mod">
          <ac:chgData name="Eldert Grootenboer" userId="3fe8758b2c2b58d2" providerId="LiveId" clId="{05357072-DB9E-4F51-958D-1AC1952FB81B}" dt="2021-05-30T10:38:20.312" v="735" actId="165"/>
          <ac:spMkLst>
            <pc:docMk/>
            <pc:sldMk cId="3013069878" sldId="1834"/>
            <ac:spMk id="674" creationId="{93ACD2F1-924F-478C-AE4E-E4639C849D47}"/>
          </ac:spMkLst>
        </pc:spChg>
        <pc:spChg chg="mod">
          <ac:chgData name="Eldert Grootenboer" userId="3fe8758b2c2b58d2" providerId="LiveId" clId="{05357072-DB9E-4F51-958D-1AC1952FB81B}" dt="2021-05-30T10:38:20.312" v="735" actId="165"/>
          <ac:spMkLst>
            <pc:docMk/>
            <pc:sldMk cId="3013069878" sldId="1834"/>
            <ac:spMk id="675" creationId="{0A44EEE2-7E2F-4327-8DF3-C93D5B094918}"/>
          </ac:spMkLst>
        </pc:spChg>
        <pc:spChg chg="mod">
          <ac:chgData name="Eldert Grootenboer" userId="3fe8758b2c2b58d2" providerId="LiveId" clId="{05357072-DB9E-4F51-958D-1AC1952FB81B}" dt="2021-05-30T10:38:20.312" v="735" actId="165"/>
          <ac:spMkLst>
            <pc:docMk/>
            <pc:sldMk cId="3013069878" sldId="1834"/>
            <ac:spMk id="676" creationId="{F1CD55F8-79C9-4C68-A75D-76F81082009C}"/>
          </ac:spMkLst>
        </pc:spChg>
        <pc:spChg chg="mod">
          <ac:chgData name="Eldert Grootenboer" userId="3fe8758b2c2b58d2" providerId="LiveId" clId="{05357072-DB9E-4F51-958D-1AC1952FB81B}" dt="2021-05-30T10:38:20.312" v="735" actId="165"/>
          <ac:spMkLst>
            <pc:docMk/>
            <pc:sldMk cId="3013069878" sldId="1834"/>
            <ac:spMk id="677" creationId="{367199E5-ECAA-4106-9EDD-295A23B37E47}"/>
          </ac:spMkLst>
        </pc:spChg>
        <pc:spChg chg="mod">
          <ac:chgData name="Eldert Grootenboer" userId="3fe8758b2c2b58d2" providerId="LiveId" clId="{05357072-DB9E-4F51-958D-1AC1952FB81B}" dt="2021-05-30T10:38:20.312" v="735" actId="165"/>
          <ac:spMkLst>
            <pc:docMk/>
            <pc:sldMk cId="3013069878" sldId="1834"/>
            <ac:spMk id="678" creationId="{3AF2E9E3-64D0-447F-A6C4-256557E8AD19}"/>
          </ac:spMkLst>
        </pc:spChg>
        <pc:spChg chg="mod">
          <ac:chgData name="Eldert Grootenboer" userId="3fe8758b2c2b58d2" providerId="LiveId" clId="{05357072-DB9E-4F51-958D-1AC1952FB81B}" dt="2021-05-30T10:38:20.312" v="735" actId="165"/>
          <ac:spMkLst>
            <pc:docMk/>
            <pc:sldMk cId="3013069878" sldId="1834"/>
            <ac:spMk id="679" creationId="{0F234945-2A70-4A9A-807A-50EB7C7C131B}"/>
          </ac:spMkLst>
        </pc:spChg>
        <pc:spChg chg="mod">
          <ac:chgData name="Eldert Grootenboer" userId="3fe8758b2c2b58d2" providerId="LiveId" clId="{05357072-DB9E-4F51-958D-1AC1952FB81B}" dt="2021-05-30T10:38:20.312" v="735" actId="165"/>
          <ac:spMkLst>
            <pc:docMk/>
            <pc:sldMk cId="3013069878" sldId="1834"/>
            <ac:spMk id="680" creationId="{E5769637-30D4-4346-BBB9-F08143B65C50}"/>
          </ac:spMkLst>
        </pc:spChg>
        <pc:spChg chg="mod">
          <ac:chgData name="Eldert Grootenboer" userId="3fe8758b2c2b58d2" providerId="LiveId" clId="{05357072-DB9E-4F51-958D-1AC1952FB81B}" dt="2021-05-30T10:38:20.312" v="735" actId="165"/>
          <ac:spMkLst>
            <pc:docMk/>
            <pc:sldMk cId="3013069878" sldId="1834"/>
            <ac:spMk id="681" creationId="{D9F1EC1B-27EE-4E72-AE38-C262F3B31B28}"/>
          </ac:spMkLst>
        </pc:spChg>
        <pc:spChg chg="mod">
          <ac:chgData name="Eldert Grootenboer" userId="3fe8758b2c2b58d2" providerId="LiveId" clId="{05357072-DB9E-4F51-958D-1AC1952FB81B}" dt="2021-05-30T10:38:20.312" v="735" actId="165"/>
          <ac:spMkLst>
            <pc:docMk/>
            <pc:sldMk cId="3013069878" sldId="1834"/>
            <ac:spMk id="682" creationId="{284BC8C3-0AD9-4CA9-8575-5911EE68CB4B}"/>
          </ac:spMkLst>
        </pc:spChg>
        <pc:spChg chg="mod">
          <ac:chgData name="Eldert Grootenboer" userId="3fe8758b2c2b58d2" providerId="LiveId" clId="{05357072-DB9E-4F51-958D-1AC1952FB81B}" dt="2021-05-30T10:38:20.312" v="735" actId="165"/>
          <ac:spMkLst>
            <pc:docMk/>
            <pc:sldMk cId="3013069878" sldId="1834"/>
            <ac:spMk id="683" creationId="{C2B9147D-B17D-4077-8659-B9975CC9DD06}"/>
          </ac:spMkLst>
        </pc:spChg>
        <pc:spChg chg="mod">
          <ac:chgData name="Eldert Grootenboer" userId="3fe8758b2c2b58d2" providerId="LiveId" clId="{05357072-DB9E-4F51-958D-1AC1952FB81B}" dt="2021-05-30T10:38:20.312" v="735" actId="165"/>
          <ac:spMkLst>
            <pc:docMk/>
            <pc:sldMk cId="3013069878" sldId="1834"/>
            <ac:spMk id="684" creationId="{61DCC508-49F6-4CC7-9DA6-6C99194E65A6}"/>
          </ac:spMkLst>
        </pc:spChg>
        <pc:spChg chg="mod">
          <ac:chgData name="Eldert Grootenboer" userId="3fe8758b2c2b58d2" providerId="LiveId" clId="{05357072-DB9E-4F51-958D-1AC1952FB81B}" dt="2021-05-30T10:38:20.312" v="735" actId="165"/>
          <ac:spMkLst>
            <pc:docMk/>
            <pc:sldMk cId="3013069878" sldId="1834"/>
            <ac:spMk id="685" creationId="{0FED8CDC-2C50-4604-ADDA-61F03D46DD92}"/>
          </ac:spMkLst>
        </pc:spChg>
        <pc:spChg chg="mod">
          <ac:chgData name="Eldert Grootenboer" userId="3fe8758b2c2b58d2" providerId="LiveId" clId="{05357072-DB9E-4F51-958D-1AC1952FB81B}" dt="2021-05-30T10:38:20.312" v="735" actId="165"/>
          <ac:spMkLst>
            <pc:docMk/>
            <pc:sldMk cId="3013069878" sldId="1834"/>
            <ac:spMk id="686" creationId="{D2E7E0FB-D205-4ECC-9CFD-A1854DA8FBF0}"/>
          </ac:spMkLst>
        </pc:spChg>
        <pc:spChg chg="mod">
          <ac:chgData name="Eldert Grootenboer" userId="3fe8758b2c2b58d2" providerId="LiveId" clId="{05357072-DB9E-4F51-958D-1AC1952FB81B}" dt="2021-05-30T10:38:20.312" v="735" actId="165"/>
          <ac:spMkLst>
            <pc:docMk/>
            <pc:sldMk cId="3013069878" sldId="1834"/>
            <ac:spMk id="687" creationId="{EE7C2EF4-006C-4848-AB2D-AD341C8DF4AD}"/>
          </ac:spMkLst>
        </pc:spChg>
        <pc:spChg chg="mod">
          <ac:chgData name="Eldert Grootenboer" userId="3fe8758b2c2b58d2" providerId="LiveId" clId="{05357072-DB9E-4F51-958D-1AC1952FB81B}" dt="2021-05-30T10:38:20.312" v="735" actId="165"/>
          <ac:spMkLst>
            <pc:docMk/>
            <pc:sldMk cId="3013069878" sldId="1834"/>
            <ac:spMk id="688" creationId="{DF0AFA1D-EB51-45A7-A3B8-0E191F1BE880}"/>
          </ac:spMkLst>
        </pc:spChg>
        <pc:spChg chg="mod">
          <ac:chgData name="Eldert Grootenboer" userId="3fe8758b2c2b58d2" providerId="LiveId" clId="{05357072-DB9E-4F51-958D-1AC1952FB81B}" dt="2021-05-30T10:38:20.312" v="735" actId="165"/>
          <ac:spMkLst>
            <pc:docMk/>
            <pc:sldMk cId="3013069878" sldId="1834"/>
            <ac:spMk id="689" creationId="{C3256F96-A3BE-4E6B-BF0E-92546ED39DD7}"/>
          </ac:spMkLst>
        </pc:spChg>
        <pc:spChg chg="mod">
          <ac:chgData name="Eldert Grootenboer" userId="3fe8758b2c2b58d2" providerId="LiveId" clId="{05357072-DB9E-4F51-958D-1AC1952FB81B}" dt="2021-05-30T10:38:20.312" v="735" actId="165"/>
          <ac:spMkLst>
            <pc:docMk/>
            <pc:sldMk cId="3013069878" sldId="1834"/>
            <ac:spMk id="690" creationId="{8DBA50C6-A3BA-4AD2-B8CB-59B6EE3DBB26}"/>
          </ac:spMkLst>
        </pc:spChg>
        <pc:spChg chg="mod">
          <ac:chgData name="Eldert Grootenboer" userId="3fe8758b2c2b58d2" providerId="LiveId" clId="{05357072-DB9E-4F51-958D-1AC1952FB81B}" dt="2021-05-30T10:38:20.312" v="735" actId="165"/>
          <ac:spMkLst>
            <pc:docMk/>
            <pc:sldMk cId="3013069878" sldId="1834"/>
            <ac:spMk id="691" creationId="{023FEA5D-85F3-436E-8CBB-FD347F1815CC}"/>
          </ac:spMkLst>
        </pc:spChg>
        <pc:spChg chg="mod">
          <ac:chgData name="Eldert Grootenboer" userId="3fe8758b2c2b58d2" providerId="LiveId" clId="{05357072-DB9E-4F51-958D-1AC1952FB81B}" dt="2021-05-30T10:38:20.312" v="735" actId="165"/>
          <ac:spMkLst>
            <pc:docMk/>
            <pc:sldMk cId="3013069878" sldId="1834"/>
            <ac:spMk id="692" creationId="{CC0FF02D-B82C-4EF5-BD88-2E6F9C161865}"/>
          </ac:spMkLst>
        </pc:spChg>
        <pc:spChg chg="mod">
          <ac:chgData name="Eldert Grootenboer" userId="3fe8758b2c2b58d2" providerId="LiveId" clId="{05357072-DB9E-4F51-958D-1AC1952FB81B}" dt="2021-05-30T10:38:20.312" v="735" actId="165"/>
          <ac:spMkLst>
            <pc:docMk/>
            <pc:sldMk cId="3013069878" sldId="1834"/>
            <ac:spMk id="693" creationId="{1079C128-F464-4FF7-97E4-824B0FACBBE5}"/>
          </ac:spMkLst>
        </pc:spChg>
        <pc:spChg chg="mod">
          <ac:chgData name="Eldert Grootenboer" userId="3fe8758b2c2b58d2" providerId="LiveId" clId="{05357072-DB9E-4F51-958D-1AC1952FB81B}" dt="2021-05-30T10:38:20.312" v="735" actId="165"/>
          <ac:spMkLst>
            <pc:docMk/>
            <pc:sldMk cId="3013069878" sldId="1834"/>
            <ac:spMk id="694" creationId="{0CC3863E-51F6-4CAF-BA3A-4F68E642CBD4}"/>
          </ac:spMkLst>
        </pc:spChg>
        <pc:spChg chg="mod">
          <ac:chgData name="Eldert Grootenboer" userId="3fe8758b2c2b58d2" providerId="LiveId" clId="{05357072-DB9E-4F51-958D-1AC1952FB81B}" dt="2021-05-30T10:38:20.312" v="735" actId="165"/>
          <ac:spMkLst>
            <pc:docMk/>
            <pc:sldMk cId="3013069878" sldId="1834"/>
            <ac:spMk id="695" creationId="{2BC74E41-6034-4431-BBAF-9AD6E0BF70F0}"/>
          </ac:spMkLst>
        </pc:spChg>
        <pc:spChg chg="mod">
          <ac:chgData name="Eldert Grootenboer" userId="3fe8758b2c2b58d2" providerId="LiveId" clId="{05357072-DB9E-4F51-958D-1AC1952FB81B}" dt="2021-05-30T10:38:20.312" v="735" actId="165"/>
          <ac:spMkLst>
            <pc:docMk/>
            <pc:sldMk cId="3013069878" sldId="1834"/>
            <ac:spMk id="696" creationId="{B22985FB-BDD8-4817-87CD-C5B207351106}"/>
          </ac:spMkLst>
        </pc:spChg>
        <pc:spChg chg="mod">
          <ac:chgData name="Eldert Grootenboer" userId="3fe8758b2c2b58d2" providerId="LiveId" clId="{05357072-DB9E-4F51-958D-1AC1952FB81B}" dt="2021-05-30T10:38:20.312" v="735" actId="165"/>
          <ac:spMkLst>
            <pc:docMk/>
            <pc:sldMk cId="3013069878" sldId="1834"/>
            <ac:spMk id="697" creationId="{F17A3381-D91E-4AE8-A3A7-64ED51FC08C9}"/>
          </ac:spMkLst>
        </pc:spChg>
        <pc:spChg chg="mod">
          <ac:chgData name="Eldert Grootenboer" userId="3fe8758b2c2b58d2" providerId="LiveId" clId="{05357072-DB9E-4F51-958D-1AC1952FB81B}" dt="2021-05-30T10:38:20.312" v="735" actId="165"/>
          <ac:spMkLst>
            <pc:docMk/>
            <pc:sldMk cId="3013069878" sldId="1834"/>
            <ac:spMk id="698" creationId="{7A349285-FCE8-4116-95F0-48CB4CC8C9B2}"/>
          </ac:spMkLst>
        </pc:spChg>
        <pc:spChg chg="mod">
          <ac:chgData name="Eldert Grootenboer" userId="3fe8758b2c2b58d2" providerId="LiveId" clId="{05357072-DB9E-4F51-958D-1AC1952FB81B}" dt="2021-05-30T10:38:20.312" v="735" actId="165"/>
          <ac:spMkLst>
            <pc:docMk/>
            <pc:sldMk cId="3013069878" sldId="1834"/>
            <ac:spMk id="699" creationId="{4F10D3D9-FD4C-4526-AA7D-F9D0F554B6C0}"/>
          </ac:spMkLst>
        </pc:spChg>
        <pc:spChg chg="mod">
          <ac:chgData name="Eldert Grootenboer" userId="3fe8758b2c2b58d2" providerId="LiveId" clId="{05357072-DB9E-4F51-958D-1AC1952FB81B}" dt="2021-05-30T10:38:20.312" v="735" actId="165"/>
          <ac:spMkLst>
            <pc:docMk/>
            <pc:sldMk cId="3013069878" sldId="1834"/>
            <ac:spMk id="700" creationId="{3B29A575-882A-4EA9-8911-05558AD8A9C5}"/>
          </ac:spMkLst>
        </pc:spChg>
        <pc:spChg chg="mod">
          <ac:chgData name="Eldert Grootenboer" userId="3fe8758b2c2b58d2" providerId="LiveId" clId="{05357072-DB9E-4F51-958D-1AC1952FB81B}" dt="2021-05-30T10:38:20.312" v="735" actId="165"/>
          <ac:spMkLst>
            <pc:docMk/>
            <pc:sldMk cId="3013069878" sldId="1834"/>
            <ac:spMk id="701" creationId="{2563D8BE-DE89-407F-A4C5-8BB34BA2F20F}"/>
          </ac:spMkLst>
        </pc:spChg>
        <pc:spChg chg="mod">
          <ac:chgData name="Eldert Grootenboer" userId="3fe8758b2c2b58d2" providerId="LiveId" clId="{05357072-DB9E-4F51-958D-1AC1952FB81B}" dt="2021-05-30T10:38:20.312" v="735" actId="165"/>
          <ac:spMkLst>
            <pc:docMk/>
            <pc:sldMk cId="3013069878" sldId="1834"/>
            <ac:spMk id="702" creationId="{AA385191-EFC7-45E8-A493-1830A4D4E426}"/>
          </ac:spMkLst>
        </pc:spChg>
        <pc:spChg chg="mod">
          <ac:chgData name="Eldert Grootenboer" userId="3fe8758b2c2b58d2" providerId="LiveId" clId="{05357072-DB9E-4F51-958D-1AC1952FB81B}" dt="2021-05-30T10:38:20.312" v="735" actId="165"/>
          <ac:spMkLst>
            <pc:docMk/>
            <pc:sldMk cId="3013069878" sldId="1834"/>
            <ac:spMk id="703" creationId="{29692D34-DC32-4FF9-A9D1-BD5AED2EE6F3}"/>
          </ac:spMkLst>
        </pc:spChg>
        <pc:spChg chg="mod">
          <ac:chgData name="Eldert Grootenboer" userId="3fe8758b2c2b58d2" providerId="LiveId" clId="{05357072-DB9E-4F51-958D-1AC1952FB81B}" dt="2021-05-30T10:38:20.312" v="735" actId="165"/>
          <ac:spMkLst>
            <pc:docMk/>
            <pc:sldMk cId="3013069878" sldId="1834"/>
            <ac:spMk id="704" creationId="{97392D9E-9CF1-4D27-9CCC-D3587090FC42}"/>
          </ac:spMkLst>
        </pc:spChg>
        <pc:spChg chg="mod">
          <ac:chgData name="Eldert Grootenboer" userId="3fe8758b2c2b58d2" providerId="LiveId" clId="{05357072-DB9E-4F51-958D-1AC1952FB81B}" dt="2021-05-30T10:38:20.312" v="735" actId="165"/>
          <ac:spMkLst>
            <pc:docMk/>
            <pc:sldMk cId="3013069878" sldId="1834"/>
            <ac:spMk id="705" creationId="{55E5E26D-8F96-45B1-A43C-BFD0D87BC350}"/>
          </ac:spMkLst>
        </pc:spChg>
        <pc:spChg chg="mod">
          <ac:chgData name="Eldert Grootenboer" userId="3fe8758b2c2b58d2" providerId="LiveId" clId="{05357072-DB9E-4F51-958D-1AC1952FB81B}" dt="2021-05-30T10:38:20.312" v="735" actId="165"/>
          <ac:spMkLst>
            <pc:docMk/>
            <pc:sldMk cId="3013069878" sldId="1834"/>
            <ac:spMk id="706" creationId="{C15F240A-3510-4C3A-AF62-0276CC5777F6}"/>
          </ac:spMkLst>
        </pc:spChg>
        <pc:spChg chg="mod">
          <ac:chgData name="Eldert Grootenboer" userId="3fe8758b2c2b58d2" providerId="LiveId" clId="{05357072-DB9E-4F51-958D-1AC1952FB81B}" dt="2021-05-30T10:38:20.312" v="735" actId="165"/>
          <ac:spMkLst>
            <pc:docMk/>
            <pc:sldMk cId="3013069878" sldId="1834"/>
            <ac:spMk id="707" creationId="{C170CA34-AD24-4DDC-A339-A0A901F8C048}"/>
          </ac:spMkLst>
        </pc:spChg>
        <pc:spChg chg="mod">
          <ac:chgData name="Eldert Grootenboer" userId="3fe8758b2c2b58d2" providerId="LiveId" clId="{05357072-DB9E-4F51-958D-1AC1952FB81B}" dt="2021-05-30T10:38:20.312" v="735" actId="165"/>
          <ac:spMkLst>
            <pc:docMk/>
            <pc:sldMk cId="3013069878" sldId="1834"/>
            <ac:spMk id="708" creationId="{7B678D4C-C87A-44B1-9AC2-2DBD106E1769}"/>
          </ac:spMkLst>
        </pc:spChg>
        <pc:spChg chg="mod">
          <ac:chgData name="Eldert Grootenboer" userId="3fe8758b2c2b58d2" providerId="LiveId" clId="{05357072-DB9E-4F51-958D-1AC1952FB81B}" dt="2021-05-30T10:38:20.312" v="735" actId="165"/>
          <ac:spMkLst>
            <pc:docMk/>
            <pc:sldMk cId="3013069878" sldId="1834"/>
            <ac:spMk id="709" creationId="{86443CBE-8C69-4258-B3B5-04DC79909E06}"/>
          </ac:spMkLst>
        </pc:spChg>
        <pc:spChg chg="mod">
          <ac:chgData name="Eldert Grootenboer" userId="3fe8758b2c2b58d2" providerId="LiveId" clId="{05357072-DB9E-4F51-958D-1AC1952FB81B}" dt="2021-05-30T10:38:20.312" v="735" actId="165"/>
          <ac:spMkLst>
            <pc:docMk/>
            <pc:sldMk cId="3013069878" sldId="1834"/>
            <ac:spMk id="710" creationId="{1014192E-529A-4C71-9EC2-8646443916A6}"/>
          </ac:spMkLst>
        </pc:spChg>
        <pc:spChg chg="mod">
          <ac:chgData name="Eldert Grootenboer" userId="3fe8758b2c2b58d2" providerId="LiveId" clId="{05357072-DB9E-4F51-958D-1AC1952FB81B}" dt="2021-05-30T10:38:20.312" v="735" actId="165"/>
          <ac:spMkLst>
            <pc:docMk/>
            <pc:sldMk cId="3013069878" sldId="1834"/>
            <ac:spMk id="711" creationId="{DFA00438-6B71-440F-9BC0-7405B1D78463}"/>
          </ac:spMkLst>
        </pc:spChg>
        <pc:spChg chg="mod">
          <ac:chgData name="Eldert Grootenboer" userId="3fe8758b2c2b58d2" providerId="LiveId" clId="{05357072-DB9E-4F51-958D-1AC1952FB81B}" dt="2021-05-30T10:38:20.312" v="735" actId="165"/>
          <ac:spMkLst>
            <pc:docMk/>
            <pc:sldMk cId="3013069878" sldId="1834"/>
            <ac:spMk id="712" creationId="{C61266AA-4472-4B79-8BC2-AAA602CE9B91}"/>
          </ac:spMkLst>
        </pc:spChg>
        <pc:spChg chg="mod">
          <ac:chgData name="Eldert Grootenboer" userId="3fe8758b2c2b58d2" providerId="LiveId" clId="{05357072-DB9E-4F51-958D-1AC1952FB81B}" dt="2021-05-30T10:38:20.312" v="735" actId="165"/>
          <ac:spMkLst>
            <pc:docMk/>
            <pc:sldMk cId="3013069878" sldId="1834"/>
            <ac:spMk id="713" creationId="{546FC809-11E9-43E2-B685-5774CD49B46E}"/>
          </ac:spMkLst>
        </pc:spChg>
        <pc:spChg chg="mod">
          <ac:chgData name="Eldert Grootenboer" userId="3fe8758b2c2b58d2" providerId="LiveId" clId="{05357072-DB9E-4F51-958D-1AC1952FB81B}" dt="2021-05-30T10:38:20.312" v="735" actId="165"/>
          <ac:spMkLst>
            <pc:docMk/>
            <pc:sldMk cId="3013069878" sldId="1834"/>
            <ac:spMk id="714" creationId="{569CE6BC-755B-45D4-BEDD-861E40E70BE7}"/>
          </ac:spMkLst>
        </pc:spChg>
        <pc:spChg chg="mod">
          <ac:chgData name="Eldert Grootenboer" userId="3fe8758b2c2b58d2" providerId="LiveId" clId="{05357072-DB9E-4F51-958D-1AC1952FB81B}" dt="2021-05-30T10:38:20.312" v="735" actId="165"/>
          <ac:spMkLst>
            <pc:docMk/>
            <pc:sldMk cId="3013069878" sldId="1834"/>
            <ac:spMk id="715" creationId="{A2636481-5563-44FB-BCCE-79E835DAFBC4}"/>
          </ac:spMkLst>
        </pc:spChg>
        <pc:spChg chg="mod">
          <ac:chgData name="Eldert Grootenboer" userId="3fe8758b2c2b58d2" providerId="LiveId" clId="{05357072-DB9E-4F51-958D-1AC1952FB81B}" dt="2021-05-30T10:38:20.312" v="735" actId="165"/>
          <ac:spMkLst>
            <pc:docMk/>
            <pc:sldMk cId="3013069878" sldId="1834"/>
            <ac:spMk id="716" creationId="{6C76490E-5C2E-4156-9DB0-063DD9FA8D27}"/>
          </ac:spMkLst>
        </pc:spChg>
        <pc:spChg chg="mod">
          <ac:chgData name="Eldert Grootenboer" userId="3fe8758b2c2b58d2" providerId="LiveId" clId="{05357072-DB9E-4F51-958D-1AC1952FB81B}" dt="2021-05-30T10:38:20.312" v="735" actId="165"/>
          <ac:spMkLst>
            <pc:docMk/>
            <pc:sldMk cId="3013069878" sldId="1834"/>
            <ac:spMk id="717" creationId="{1428800E-76D8-4A5C-AB68-5C9FEF6230F2}"/>
          </ac:spMkLst>
        </pc:spChg>
        <pc:spChg chg="mod">
          <ac:chgData name="Eldert Grootenboer" userId="3fe8758b2c2b58d2" providerId="LiveId" clId="{05357072-DB9E-4F51-958D-1AC1952FB81B}" dt="2021-05-30T10:38:20.312" v="735" actId="165"/>
          <ac:spMkLst>
            <pc:docMk/>
            <pc:sldMk cId="3013069878" sldId="1834"/>
            <ac:spMk id="718" creationId="{4C5FE9F9-6924-4E17-A713-92AEAFC2AFD6}"/>
          </ac:spMkLst>
        </pc:spChg>
        <pc:spChg chg="mod">
          <ac:chgData name="Eldert Grootenboer" userId="3fe8758b2c2b58d2" providerId="LiveId" clId="{05357072-DB9E-4F51-958D-1AC1952FB81B}" dt="2021-05-30T10:38:20.312" v="735" actId="165"/>
          <ac:spMkLst>
            <pc:docMk/>
            <pc:sldMk cId="3013069878" sldId="1834"/>
            <ac:spMk id="719" creationId="{1E915111-0AF3-4C2E-8933-F9937B4F2672}"/>
          </ac:spMkLst>
        </pc:spChg>
        <pc:spChg chg="mod">
          <ac:chgData name="Eldert Grootenboer" userId="3fe8758b2c2b58d2" providerId="LiveId" clId="{05357072-DB9E-4F51-958D-1AC1952FB81B}" dt="2021-05-30T10:38:20.312" v="735" actId="165"/>
          <ac:spMkLst>
            <pc:docMk/>
            <pc:sldMk cId="3013069878" sldId="1834"/>
            <ac:spMk id="720" creationId="{D6EF62BB-5F47-4363-AE03-587363914DC7}"/>
          </ac:spMkLst>
        </pc:spChg>
        <pc:spChg chg="mod">
          <ac:chgData name="Eldert Grootenboer" userId="3fe8758b2c2b58d2" providerId="LiveId" clId="{05357072-DB9E-4F51-958D-1AC1952FB81B}" dt="2021-05-30T10:38:20.312" v="735" actId="165"/>
          <ac:spMkLst>
            <pc:docMk/>
            <pc:sldMk cId="3013069878" sldId="1834"/>
            <ac:spMk id="721" creationId="{6948E82C-766C-417E-9946-2EA3DF812BF0}"/>
          </ac:spMkLst>
        </pc:spChg>
        <pc:spChg chg="mod">
          <ac:chgData name="Eldert Grootenboer" userId="3fe8758b2c2b58d2" providerId="LiveId" clId="{05357072-DB9E-4F51-958D-1AC1952FB81B}" dt="2021-05-30T10:38:20.312" v="735" actId="165"/>
          <ac:spMkLst>
            <pc:docMk/>
            <pc:sldMk cId="3013069878" sldId="1834"/>
            <ac:spMk id="722" creationId="{4C9D2337-9333-46A9-AA42-5A499B315B01}"/>
          </ac:spMkLst>
        </pc:spChg>
        <pc:spChg chg="mod">
          <ac:chgData name="Eldert Grootenboer" userId="3fe8758b2c2b58d2" providerId="LiveId" clId="{05357072-DB9E-4F51-958D-1AC1952FB81B}" dt="2021-05-30T10:38:20.312" v="735" actId="165"/>
          <ac:spMkLst>
            <pc:docMk/>
            <pc:sldMk cId="3013069878" sldId="1834"/>
            <ac:spMk id="723" creationId="{DCC919F6-2F7B-4551-B90C-D665C1CF111B}"/>
          </ac:spMkLst>
        </pc:spChg>
        <pc:spChg chg="mod">
          <ac:chgData name="Eldert Grootenboer" userId="3fe8758b2c2b58d2" providerId="LiveId" clId="{05357072-DB9E-4F51-958D-1AC1952FB81B}" dt="2021-05-30T10:38:20.312" v="735" actId="165"/>
          <ac:spMkLst>
            <pc:docMk/>
            <pc:sldMk cId="3013069878" sldId="1834"/>
            <ac:spMk id="724" creationId="{1F84B903-EB26-4204-B276-731535D93BA2}"/>
          </ac:spMkLst>
        </pc:spChg>
        <pc:spChg chg="mod">
          <ac:chgData name="Eldert Grootenboer" userId="3fe8758b2c2b58d2" providerId="LiveId" clId="{05357072-DB9E-4F51-958D-1AC1952FB81B}" dt="2021-05-30T10:38:20.312" v="735" actId="165"/>
          <ac:spMkLst>
            <pc:docMk/>
            <pc:sldMk cId="3013069878" sldId="1834"/>
            <ac:spMk id="725" creationId="{3775767B-53B9-49DD-9EB2-AD66E33B8B5C}"/>
          </ac:spMkLst>
        </pc:spChg>
        <pc:spChg chg="mod">
          <ac:chgData name="Eldert Grootenboer" userId="3fe8758b2c2b58d2" providerId="LiveId" clId="{05357072-DB9E-4F51-958D-1AC1952FB81B}" dt="2021-05-30T10:38:20.312" v="735" actId="165"/>
          <ac:spMkLst>
            <pc:docMk/>
            <pc:sldMk cId="3013069878" sldId="1834"/>
            <ac:spMk id="726" creationId="{E145984A-1F92-4745-8515-EBE5C6B6C2FF}"/>
          </ac:spMkLst>
        </pc:spChg>
        <pc:spChg chg="mod">
          <ac:chgData name="Eldert Grootenboer" userId="3fe8758b2c2b58d2" providerId="LiveId" clId="{05357072-DB9E-4F51-958D-1AC1952FB81B}" dt="2021-05-30T10:38:20.312" v="735" actId="165"/>
          <ac:spMkLst>
            <pc:docMk/>
            <pc:sldMk cId="3013069878" sldId="1834"/>
            <ac:spMk id="727" creationId="{1D18C655-FED8-4319-9B15-52C9C35EF561}"/>
          </ac:spMkLst>
        </pc:spChg>
        <pc:spChg chg="mod">
          <ac:chgData name="Eldert Grootenboer" userId="3fe8758b2c2b58d2" providerId="LiveId" clId="{05357072-DB9E-4F51-958D-1AC1952FB81B}" dt="2021-05-30T10:38:20.312" v="735" actId="165"/>
          <ac:spMkLst>
            <pc:docMk/>
            <pc:sldMk cId="3013069878" sldId="1834"/>
            <ac:spMk id="728" creationId="{B6C1558D-0960-4010-B553-20C08FB21AD7}"/>
          </ac:spMkLst>
        </pc:spChg>
        <pc:spChg chg="mod">
          <ac:chgData name="Eldert Grootenboer" userId="3fe8758b2c2b58d2" providerId="LiveId" clId="{05357072-DB9E-4F51-958D-1AC1952FB81B}" dt="2021-05-30T10:38:20.312" v="735" actId="165"/>
          <ac:spMkLst>
            <pc:docMk/>
            <pc:sldMk cId="3013069878" sldId="1834"/>
            <ac:spMk id="729" creationId="{F8BFA344-039D-4F93-BC9C-FBDE9A42442F}"/>
          </ac:spMkLst>
        </pc:spChg>
        <pc:spChg chg="mod">
          <ac:chgData name="Eldert Grootenboer" userId="3fe8758b2c2b58d2" providerId="LiveId" clId="{05357072-DB9E-4F51-958D-1AC1952FB81B}" dt="2021-05-30T10:38:20.312" v="735" actId="165"/>
          <ac:spMkLst>
            <pc:docMk/>
            <pc:sldMk cId="3013069878" sldId="1834"/>
            <ac:spMk id="730" creationId="{72CC24CE-D1E4-4DC6-BCE2-DA6F2A2639B8}"/>
          </ac:spMkLst>
        </pc:spChg>
        <pc:spChg chg="mod">
          <ac:chgData name="Eldert Grootenboer" userId="3fe8758b2c2b58d2" providerId="LiveId" clId="{05357072-DB9E-4F51-958D-1AC1952FB81B}" dt="2021-05-30T10:38:20.312" v="735" actId="165"/>
          <ac:spMkLst>
            <pc:docMk/>
            <pc:sldMk cId="3013069878" sldId="1834"/>
            <ac:spMk id="731" creationId="{849C5210-F642-4BDF-9FE6-57F87E881923}"/>
          </ac:spMkLst>
        </pc:spChg>
        <pc:spChg chg="mod">
          <ac:chgData name="Eldert Grootenboer" userId="3fe8758b2c2b58d2" providerId="LiveId" clId="{05357072-DB9E-4F51-958D-1AC1952FB81B}" dt="2021-05-30T10:38:20.312" v="735" actId="165"/>
          <ac:spMkLst>
            <pc:docMk/>
            <pc:sldMk cId="3013069878" sldId="1834"/>
            <ac:spMk id="732" creationId="{23DD1A78-0E84-4757-B3F8-94AAEE5ED86E}"/>
          </ac:spMkLst>
        </pc:spChg>
        <pc:spChg chg="mod">
          <ac:chgData name="Eldert Grootenboer" userId="3fe8758b2c2b58d2" providerId="LiveId" clId="{05357072-DB9E-4F51-958D-1AC1952FB81B}" dt="2021-05-30T10:38:20.312" v="735" actId="165"/>
          <ac:spMkLst>
            <pc:docMk/>
            <pc:sldMk cId="3013069878" sldId="1834"/>
            <ac:spMk id="733" creationId="{14B954A0-28BB-4680-8C8D-D1F320A9FE8B}"/>
          </ac:spMkLst>
        </pc:spChg>
        <pc:spChg chg="mod">
          <ac:chgData name="Eldert Grootenboer" userId="3fe8758b2c2b58d2" providerId="LiveId" clId="{05357072-DB9E-4F51-958D-1AC1952FB81B}" dt="2021-05-30T10:38:20.312" v="735" actId="165"/>
          <ac:spMkLst>
            <pc:docMk/>
            <pc:sldMk cId="3013069878" sldId="1834"/>
            <ac:spMk id="734" creationId="{BA6071AE-68CC-40EF-BC84-2F4BF2D821F4}"/>
          </ac:spMkLst>
        </pc:spChg>
        <pc:spChg chg="mod">
          <ac:chgData name="Eldert Grootenboer" userId="3fe8758b2c2b58d2" providerId="LiveId" clId="{05357072-DB9E-4F51-958D-1AC1952FB81B}" dt="2021-05-30T10:38:20.312" v="735" actId="165"/>
          <ac:spMkLst>
            <pc:docMk/>
            <pc:sldMk cId="3013069878" sldId="1834"/>
            <ac:spMk id="735" creationId="{2F30CD65-ADBF-4CB6-8D27-3207DB67A3B3}"/>
          </ac:spMkLst>
        </pc:spChg>
        <pc:spChg chg="mod">
          <ac:chgData name="Eldert Grootenboer" userId="3fe8758b2c2b58d2" providerId="LiveId" clId="{05357072-DB9E-4F51-958D-1AC1952FB81B}" dt="2021-05-30T10:38:20.312" v="735" actId="165"/>
          <ac:spMkLst>
            <pc:docMk/>
            <pc:sldMk cId="3013069878" sldId="1834"/>
            <ac:spMk id="736" creationId="{126789BB-FEF7-4CBE-AE74-A63D98FE9DD5}"/>
          </ac:spMkLst>
        </pc:spChg>
        <pc:spChg chg="mod">
          <ac:chgData name="Eldert Grootenboer" userId="3fe8758b2c2b58d2" providerId="LiveId" clId="{05357072-DB9E-4F51-958D-1AC1952FB81B}" dt="2021-05-30T10:38:20.312" v="735" actId="165"/>
          <ac:spMkLst>
            <pc:docMk/>
            <pc:sldMk cId="3013069878" sldId="1834"/>
            <ac:spMk id="737" creationId="{029E2493-62DD-42DE-8DB5-53338D3CBB21}"/>
          </ac:spMkLst>
        </pc:spChg>
        <pc:spChg chg="mod">
          <ac:chgData name="Eldert Grootenboer" userId="3fe8758b2c2b58d2" providerId="LiveId" clId="{05357072-DB9E-4F51-958D-1AC1952FB81B}" dt="2021-05-30T10:38:20.312" v="735" actId="165"/>
          <ac:spMkLst>
            <pc:docMk/>
            <pc:sldMk cId="3013069878" sldId="1834"/>
            <ac:spMk id="738" creationId="{EE9CB0FE-F8E4-44D8-89F3-70F2E814FF8E}"/>
          </ac:spMkLst>
        </pc:spChg>
        <pc:spChg chg="mod">
          <ac:chgData name="Eldert Grootenboer" userId="3fe8758b2c2b58d2" providerId="LiveId" clId="{05357072-DB9E-4F51-958D-1AC1952FB81B}" dt="2021-05-30T10:38:20.312" v="735" actId="165"/>
          <ac:spMkLst>
            <pc:docMk/>
            <pc:sldMk cId="3013069878" sldId="1834"/>
            <ac:spMk id="739" creationId="{D9CF8AB4-14C3-4AF9-ADA6-650C1C7155CC}"/>
          </ac:spMkLst>
        </pc:spChg>
        <pc:spChg chg="mod">
          <ac:chgData name="Eldert Grootenboer" userId="3fe8758b2c2b58d2" providerId="LiveId" clId="{05357072-DB9E-4F51-958D-1AC1952FB81B}" dt="2021-05-30T10:38:20.312" v="735" actId="165"/>
          <ac:spMkLst>
            <pc:docMk/>
            <pc:sldMk cId="3013069878" sldId="1834"/>
            <ac:spMk id="740" creationId="{D8AAB71F-22DE-416B-829F-6326441CB528}"/>
          </ac:spMkLst>
        </pc:spChg>
        <pc:spChg chg="mod">
          <ac:chgData name="Eldert Grootenboer" userId="3fe8758b2c2b58d2" providerId="LiveId" clId="{05357072-DB9E-4F51-958D-1AC1952FB81B}" dt="2021-05-30T10:38:20.312" v="735" actId="165"/>
          <ac:spMkLst>
            <pc:docMk/>
            <pc:sldMk cId="3013069878" sldId="1834"/>
            <ac:spMk id="741" creationId="{6578C566-0469-4407-AF62-13A5DB3DC63D}"/>
          </ac:spMkLst>
        </pc:spChg>
        <pc:spChg chg="mod">
          <ac:chgData name="Eldert Grootenboer" userId="3fe8758b2c2b58d2" providerId="LiveId" clId="{05357072-DB9E-4F51-958D-1AC1952FB81B}" dt="2021-05-30T10:38:20.312" v="735" actId="165"/>
          <ac:spMkLst>
            <pc:docMk/>
            <pc:sldMk cId="3013069878" sldId="1834"/>
            <ac:spMk id="742" creationId="{E4CEF9AD-C21C-4DA4-8921-354B25177682}"/>
          </ac:spMkLst>
        </pc:spChg>
        <pc:spChg chg="mod">
          <ac:chgData name="Eldert Grootenboer" userId="3fe8758b2c2b58d2" providerId="LiveId" clId="{05357072-DB9E-4F51-958D-1AC1952FB81B}" dt="2021-05-30T10:38:20.312" v="735" actId="165"/>
          <ac:spMkLst>
            <pc:docMk/>
            <pc:sldMk cId="3013069878" sldId="1834"/>
            <ac:spMk id="743" creationId="{BC4DAA5E-4C7E-4E9C-8551-E160F687DBDF}"/>
          </ac:spMkLst>
        </pc:spChg>
        <pc:spChg chg="mod">
          <ac:chgData name="Eldert Grootenboer" userId="3fe8758b2c2b58d2" providerId="LiveId" clId="{05357072-DB9E-4F51-958D-1AC1952FB81B}" dt="2021-05-30T10:38:20.312" v="735" actId="165"/>
          <ac:spMkLst>
            <pc:docMk/>
            <pc:sldMk cId="3013069878" sldId="1834"/>
            <ac:spMk id="744" creationId="{E7FA1EA2-EF1A-4447-9428-02C72E32F1ED}"/>
          </ac:spMkLst>
        </pc:spChg>
        <pc:spChg chg="mod">
          <ac:chgData name="Eldert Grootenboer" userId="3fe8758b2c2b58d2" providerId="LiveId" clId="{05357072-DB9E-4F51-958D-1AC1952FB81B}" dt="2021-05-30T10:38:20.312" v="735" actId="165"/>
          <ac:spMkLst>
            <pc:docMk/>
            <pc:sldMk cId="3013069878" sldId="1834"/>
            <ac:spMk id="745" creationId="{DD092080-A6E0-48FC-A531-88ADDE0AA36A}"/>
          </ac:spMkLst>
        </pc:spChg>
        <pc:spChg chg="mod">
          <ac:chgData name="Eldert Grootenboer" userId="3fe8758b2c2b58d2" providerId="LiveId" clId="{05357072-DB9E-4F51-958D-1AC1952FB81B}" dt="2021-05-30T10:38:20.312" v="735" actId="165"/>
          <ac:spMkLst>
            <pc:docMk/>
            <pc:sldMk cId="3013069878" sldId="1834"/>
            <ac:spMk id="746" creationId="{DE0BB682-109A-4B27-BB5C-F8E773894DE6}"/>
          </ac:spMkLst>
        </pc:spChg>
        <pc:spChg chg="mod">
          <ac:chgData name="Eldert Grootenboer" userId="3fe8758b2c2b58d2" providerId="LiveId" clId="{05357072-DB9E-4F51-958D-1AC1952FB81B}" dt="2021-05-30T10:38:20.312" v="735" actId="165"/>
          <ac:spMkLst>
            <pc:docMk/>
            <pc:sldMk cId="3013069878" sldId="1834"/>
            <ac:spMk id="747" creationId="{FD158450-150A-4F29-89F0-E7E0D770CCD7}"/>
          </ac:spMkLst>
        </pc:spChg>
        <pc:spChg chg="mod">
          <ac:chgData name="Eldert Grootenboer" userId="3fe8758b2c2b58d2" providerId="LiveId" clId="{05357072-DB9E-4F51-958D-1AC1952FB81B}" dt="2021-05-30T10:38:20.312" v="735" actId="165"/>
          <ac:spMkLst>
            <pc:docMk/>
            <pc:sldMk cId="3013069878" sldId="1834"/>
            <ac:spMk id="748" creationId="{F61471BD-E5E0-4314-9778-FE41400C9DCD}"/>
          </ac:spMkLst>
        </pc:spChg>
        <pc:spChg chg="mod">
          <ac:chgData name="Eldert Grootenboer" userId="3fe8758b2c2b58d2" providerId="LiveId" clId="{05357072-DB9E-4F51-958D-1AC1952FB81B}" dt="2021-05-30T10:38:20.312" v="735" actId="165"/>
          <ac:spMkLst>
            <pc:docMk/>
            <pc:sldMk cId="3013069878" sldId="1834"/>
            <ac:spMk id="749" creationId="{39549248-15AA-40DD-BA22-8E03B7FD375F}"/>
          </ac:spMkLst>
        </pc:spChg>
        <pc:spChg chg="mod">
          <ac:chgData name="Eldert Grootenboer" userId="3fe8758b2c2b58d2" providerId="LiveId" clId="{05357072-DB9E-4F51-958D-1AC1952FB81B}" dt="2021-05-30T10:38:20.312" v="735" actId="165"/>
          <ac:spMkLst>
            <pc:docMk/>
            <pc:sldMk cId="3013069878" sldId="1834"/>
            <ac:spMk id="750" creationId="{9CF28573-A61E-4F31-9E15-45D113176DF9}"/>
          </ac:spMkLst>
        </pc:spChg>
        <pc:spChg chg="mod">
          <ac:chgData name="Eldert Grootenboer" userId="3fe8758b2c2b58d2" providerId="LiveId" clId="{05357072-DB9E-4F51-958D-1AC1952FB81B}" dt="2021-05-30T10:38:20.312" v="735" actId="165"/>
          <ac:spMkLst>
            <pc:docMk/>
            <pc:sldMk cId="3013069878" sldId="1834"/>
            <ac:spMk id="751" creationId="{6AC71843-A44B-4842-BEE1-AC6178BB507A}"/>
          </ac:spMkLst>
        </pc:spChg>
        <pc:spChg chg="mod">
          <ac:chgData name="Eldert Grootenboer" userId="3fe8758b2c2b58d2" providerId="LiveId" clId="{05357072-DB9E-4F51-958D-1AC1952FB81B}" dt="2021-05-30T10:38:20.312" v="735" actId="165"/>
          <ac:spMkLst>
            <pc:docMk/>
            <pc:sldMk cId="3013069878" sldId="1834"/>
            <ac:spMk id="752" creationId="{985CCCE5-3558-476A-AC46-868DB8C98534}"/>
          </ac:spMkLst>
        </pc:spChg>
        <pc:spChg chg="mod">
          <ac:chgData name="Eldert Grootenboer" userId="3fe8758b2c2b58d2" providerId="LiveId" clId="{05357072-DB9E-4F51-958D-1AC1952FB81B}" dt="2021-05-30T10:38:20.312" v="735" actId="165"/>
          <ac:spMkLst>
            <pc:docMk/>
            <pc:sldMk cId="3013069878" sldId="1834"/>
            <ac:spMk id="753" creationId="{7B2C39E0-A975-4446-81A4-EEC203A74754}"/>
          </ac:spMkLst>
        </pc:spChg>
        <pc:spChg chg="mod">
          <ac:chgData name="Eldert Grootenboer" userId="3fe8758b2c2b58d2" providerId="LiveId" clId="{05357072-DB9E-4F51-958D-1AC1952FB81B}" dt="2021-05-30T10:38:20.312" v="735" actId="165"/>
          <ac:spMkLst>
            <pc:docMk/>
            <pc:sldMk cId="3013069878" sldId="1834"/>
            <ac:spMk id="754" creationId="{A7BF4F17-67F5-4CFA-A908-4C8F0D9789B7}"/>
          </ac:spMkLst>
        </pc:spChg>
        <pc:spChg chg="mod">
          <ac:chgData name="Eldert Grootenboer" userId="3fe8758b2c2b58d2" providerId="LiveId" clId="{05357072-DB9E-4F51-958D-1AC1952FB81B}" dt="2021-05-30T10:38:20.312" v="735" actId="165"/>
          <ac:spMkLst>
            <pc:docMk/>
            <pc:sldMk cId="3013069878" sldId="1834"/>
            <ac:spMk id="755" creationId="{EF4A8855-2CF7-45EE-86D8-0521CDC4379A}"/>
          </ac:spMkLst>
        </pc:spChg>
        <pc:spChg chg="mod">
          <ac:chgData name="Eldert Grootenboer" userId="3fe8758b2c2b58d2" providerId="LiveId" clId="{05357072-DB9E-4F51-958D-1AC1952FB81B}" dt="2021-05-30T10:38:20.312" v="735" actId="165"/>
          <ac:spMkLst>
            <pc:docMk/>
            <pc:sldMk cId="3013069878" sldId="1834"/>
            <ac:spMk id="756" creationId="{1E9AFE57-AEDD-4318-94C1-55158219EE55}"/>
          </ac:spMkLst>
        </pc:spChg>
        <pc:spChg chg="mod">
          <ac:chgData name="Eldert Grootenboer" userId="3fe8758b2c2b58d2" providerId="LiveId" clId="{05357072-DB9E-4F51-958D-1AC1952FB81B}" dt="2021-05-30T10:38:20.312" v="735" actId="165"/>
          <ac:spMkLst>
            <pc:docMk/>
            <pc:sldMk cId="3013069878" sldId="1834"/>
            <ac:spMk id="757" creationId="{BED48445-CAC2-4F3C-8DC2-6227E8093686}"/>
          </ac:spMkLst>
        </pc:spChg>
        <pc:spChg chg="mod">
          <ac:chgData name="Eldert Grootenboer" userId="3fe8758b2c2b58d2" providerId="LiveId" clId="{05357072-DB9E-4F51-958D-1AC1952FB81B}" dt="2021-05-30T10:38:20.312" v="735" actId="165"/>
          <ac:spMkLst>
            <pc:docMk/>
            <pc:sldMk cId="3013069878" sldId="1834"/>
            <ac:spMk id="758" creationId="{708F6E7B-805E-4CAD-B018-9DA00DA707CB}"/>
          </ac:spMkLst>
        </pc:spChg>
        <pc:spChg chg="mod">
          <ac:chgData name="Eldert Grootenboer" userId="3fe8758b2c2b58d2" providerId="LiveId" clId="{05357072-DB9E-4F51-958D-1AC1952FB81B}" dt="2021-05-30T10:38:20.312" v="735" actId="165"/>
          <ac:spMkLst>
            <pc:docMk/>
            <pc:sldMk cId="3013069878" sldId="1834"/>
            <ac:spMk id="759" creationId="{DF128C92-5B00-4EFF-83B0-A91104C6AF8F}"/>
          </ac:spMkLst>
        </pc:spChg>
        <pc:spChg chg="mod">
          <ac:chgData name="Eldert Grootenboer" userId="3fe8758b2c2b58d2" providerId="LiveId" clId="{05357072-DB9E-4F51-958D-1AC1952FB81B}" dt="2021-05-30T10:38:20.312" v="735" actId="165"/>
          <ac:spMkLst>
            <pc:docMk/>
            <pc:sldMk cId="3013069878" sldId="1834"/>
            <ac:spMk id="760" creationId="{9E5EB8C8-7797-469D-9A56-4A33CCE35EDD}"/>
          </ac:spMkLst>
        </pc:spChg>
        <pc:spChg chg="mod">
          <ac:chgData name="Eldert Grootenboer" userId="3fe8758b2c2b58d2" providerId="LiveId" clId="{05357072-DB9E-4F51-958D-1AC1952FB81B}" dt="2021-05-30T10:38:20.312" v="735" actId="165"/>
          <ac:spMkLst>
            <pc:docMk/>
            <pc:sldMk cId="3013069878" sldId="1834"/>
            <ac:spMk id="761" creationId="{AC2D71AC-1A3F-474B-BE42-BC04814F68B6}"/>
          </ac:spMkLst>
        </pc:spChg>
        <pc:spChg chg="mod">
          <ac:chgData name="Eldert Grootenboer" userId="3fe8758b2c2b58d2" providerId="LiveId" clId="{05357072-DB9E-4F51-958D-1AC1952FB81B}" dt="2021-05-30T10:38:20.312" v="735" actId="165"/>
          <ac:spMkLst>
            <pc:docMk/>
            <pc:sldMk cId="3013069878" sldId="1834"/>
            <ac:spMk id="762" creationId="{A69DE6BB-9B94-4FCA-A1A6-3AC44781091E}"/>
          </ac:spMkLst>
        </pc:spChg>
        <pc:spChg chg="mod">
          <ac:chgData name="Eldert Grootenboer" userId="3fe8758b2c2b58d2" providerId="LiveId" clId="{05357072-DB9E-4F51-958D-1AC1952FB81B}" dt="2021-05-30T10:38:20.312" v="735" actId="165"/>
          <ac:spMkLst>
            <pc:docMk/>
            <pc:sldMk cId="3013069878" sldId="1834"/>
            <ac:spMk id="763" creationId="{399FB6B9-C7AA-407E-8246-A9FDC5068A99}"/>
          </ac:spMkLst>
        </pc:spChg>
        <pc:spChg chg="mod">
          <ac:chgData name="Eldert Grootenboer" userId="3fe8758b2c2b58d2" providerId="LiveId" clId="{05357072-DB9E-4F51-958D-1AC1952FB81B}" dt="2021-05-30T10:38:20.312" v="735" actId="165"/>
          <ac:spMkLst>
            <pc:docMk/>
            <pc:sldMk cId="3013069878" sldId="1834"/>
            <ac:spMk id="764" creationId="{F521B9A1-056B-4DBA-A5FF-946A2C692C90}"/>
          </ac:spMkLst>
        </pc:spChg>
        <pc:spChg chg="mod">
          <ac:chgData name="Eldert Grootenboer" userId="3fe8758b2c2b58d2" providerId="LiveId" clId="{05357072-DB9E-4F51-958D-1AC1952FB81B}" dt="2021-05-30T10:38:20.312" v="735" actId="165"/>
          <ac:spMkLst>
            <pc:docMk/>
            <pc:sldMk cId="3013069878" sldId="1834"/>
            <ac:spMk id="765" creationId="{0A145597-A4EE-4E2D-AAA8-D52552B63970}"/>
          </ac:spMkLst>
        </pc:spChg>
        <pc:spChg chg="mod">
          <ac:chgData name="Eldert Grootenboer" userId="3fe8758b2c2b58d2" providerId="LiveId" clId="{05357072-DB9E-4F51-958D-1AC1952FB81B}" dt="2021-05-30T10:38:20.312" v="735" actId="165"/>
          <ac:spMkLst>
            <pc:docMk/>
            <pc:sldMk cId="3013069878" sldId="1834"/>
            <ac:spMk id="766" creationId="{87749560-9CE9-448C-85AC-1AF4B064572C}"/>
          </ac:spMkLst>
        </pc:spChg>
        <pc:spChg chg="mod">
          <ac:chgData name="Eldert Grootenboer" userId="3fe8758b2c2b58d2" providerId="LiveId" clId="{05357072-DB9E-4F51-958D-1AC1952FB81B}" dt="2021-05-30T10:38:20.312" v="735" actId="165"/>
          <ac:spMkLst>
            <pc:docMk/>
            <pc:sldMk cId="3013069878" sldId="1834"/>
            <ac:spMk id="767" creationId="{FA7D660C-6947-427C-A871-E9190AA146EC}"/>
          </ac:spMkLst>
        </pc:spChg>
        <pc:spChg chg="mod">
          <ac:chgData name="Eldert Grootenboer" userId="3fe8758b2c2b58d2" providerId="LiveId" clId="{05357072-DB9E-4F51-958D-1AC1952FB81B}" dt="2021-05-30T10:38:20.312" v="735" actId="165"/>
          <ac:spMkLst>
            <pc:docMk/>
            <pc:sldMk cId="3013069878" sldId="1834"/>
            <ac:spMk id="768" creationId="{9E141768-388B-4A1D-B029-C233505C7C45}"/>
          </ac:spMkLst>
        </pc:spChg>
        <pc:spChg chg="mod">
          <ac:chgData name="Eldert Grootenboer" userId="3fe8758b2c2b58d2" providerId="LiveId" clId="{05357072-DB9E-4F51-958D-1AC1952FB81B}" dt="2021-05-30T10:38:20.312" v="735" actId="165"/>
          <ac:spMkLst>
            <pc:docMk/>
            <pc:sldMk cId="3013069878" sldId="1834"/>
            <ac:spMk id="769" creationId="{C409E742-8B69-49C6-83DC-44FB81DF1F87}"/>
          </ac:spMkLst>
        </pc:spChg>
        <pc:spChg chg="mod">
          <ac:chgData name="Eldert Grootenboer" userId="3fe8758b2c2b58d2" providerId="LiveId" clId="{05357072-DB9E-4F51-958D-1AC1952FB81B}" dt="2021-05-30T10:38:20.312" v="735" actId="165"/>
          <ac:spMkLst>
            <pc:docMk/>
            <pc:sldMk cId="3013069878" sldId="1834"/>
            <ac:spMk id="770" creationId="{205DA600-E398-410B-9CDB-9373A4D0848B}"/>
          </ac:spMkLst>
        </pc:spChg>
        <pc:spChg chg="mod">
          <ac:chgData name="Eldert Grootenboer" userId="3fe8758b2c2b58d2" providerId="LiveId" clId="{05357072-DB9E-4F51-958D-1AC1952FB81B}" dt="2021-05-30T10:38:20.312" v="735" actId="165"/>
          <ac:spMkLst>
            <pc:docMk/>
            <pc:sldMk cId="3013069878" sldId="1834"/>
            <ac:spMk id="771" creationId="{28A5DDD8-4B04-479D-BCAB-19D22391C4DD}"/>
          </ac:spMkLst>
        </pc:spChg>
        <pc:spChg chg="mod">
          <ac:chgData name="Eldert Grootenboer" userId="3fe8758b2c2b58d2" providerId="LiveId" clId="{05357072-DB9E-4F51-958D-1AC1952FB81B}" dt="2021-05-30T10:38:20.312" v="735" actId="165"/>
          <ac:spMkLst>
            <pc:docMk/>
            <pc:sldMk cId="3013069878" sldId="1834"/>
            <ac:spMk id="772" creationId="{EAB620AF-68FB-4063-87A4-69425B0958A0}"/>
          </ac:spMkLst>
        </pc:spChg>
        <pc:spChg chg="mod">
          <ac:chgData name="Eldert Grootenboer" userId="3fe8758b2c2b58d2" providerId="LiveId" clId="{05357072-DB9E-4F51-958D-1AC1952FB81B}" dt="2021-05-30T10:38:20.312" v="735" actId="165"/>
          <ac:spMkLst>
            <pc:docMk/>
            <pc:sldMk cId="3013069878" sldId="1834"/>
            <ac:spMk id="773" creationId="{0A7BC21E-6972-4F30-A391-EFFF44188766}"/>
          </ac:spMkLst>
        </pc:spChg>
        <pc:spChg chg="mod">
          <ac:chgData name="Eldert Grootenboer" userId="3fe8758b2c2b58d2" providerId="LiveId" clId="{05357072-DB9E-4F51-958D-1AC1952FB81B}" dt="2021-05-30T10:38:20.312" v="735" actId="165"/>
          <ac:spMkLst>
            <pc:docMk/>
            <pc:sldMk cId="3013069878" sldId="1834"/>
            <ac:spMk id="774" creationId="{15042F92-4629-4AC3-8045-ECE76C72CC95}"/>
          </ac:spMkLst>
        </pc:spChg>
        <pc:spChg chg="mod">
          <ac:chgData name="Eldert Grootenboer" userId="3fe8758b2c2b58d2" providerId="LiveId" clId="{05357072-DB9E-4F51-958D-1AC1952FB81B}" dt="2021-05-30T10:38:20.312" v="735" actId="165"/>
          <ac:spMkLst>
            <pc:docMk/>
            <pc:sldMk cId="3013069878" sldId="1834"/>
            <ac:spMk id="775" creationId="{6962D90E-D6C1-4309-ACDA-886BE8C2A16B}"/>
          </ac:spMkLst>
        </pc:spChg>
        <pc:spChg chg="mod">
          <ac:chgData name="Eldert Grootenboer" userId="3fe8758b2c2b58d2" providerId="LiveId" clId="{05357072-DB9E-4F51-958D-1AC1952FB81B}" dt="2021-05-30T10:38:20.312" v="735" actId="165"/>
          <ac:spMkLst>
            <pc:docMk/>
            <pc:sldMk cId="3013069878" sldId="1834"/>
            <ac:spMk id="776" creationId="{65804E49-907A-42E6-84C5-13643D063BBC}"/>
          </ac:spMkLst>
        </pc:spChg>
        <pc:spChg chg="mod">
          <ac:chgData name="Eldert Grootenboer" userId="3fe8758b2c2b58d2" providerId="LiveId" clId="{05357072-DB9E-4F51-958D-1AC1952FB81B}" dt="2021-05-30T10:38:20.312" v="735" actId="165"/>
          <ac:spMkLst>
            <pc:docMk/>
            <pc:sldMk cId="3013069878" sldId="1834"/>
            <ac:spMk id="777" creationId="{36A3849B-0E4E-4448-8272-60CEE8650A84}"/>
          </ac:spMkLst>
        </pc:spChg>
        <pc:spChg chg="mod">
          <ac:chgData name="Eldert Grootenboer" userId="3fe8758b2c2b58d2" providerId="LiveId" clId="{05357072-DB9E-4F51-958D-1AC1952FB81B}" dt="2021-05-30T10:38:20.312" v="735" actId="165"/>
          <ac:spMkLst>
            <pc:docMk/>
            <pc:sldMk cId="3013069878" sldId="1834"/>
            <ac:spMk id="778" creationId="{95C73D42-7557-46FC-8609-6BAA049C964F}"/>
          </ac:spMkLst>
        </pc:spChg>
        <pc:spChg chg="mod">
          <ac:chgData name="Eldert Grootenboer" userId="3fe8758b2c2b58d2" providerId="LiveId" clId="{05357072-DB9E-4F51-958D-1AC1952FB81B}" dt="2021-05-30T10:38:20.312" v="735" actId="165"/>
          <ac:spMkLst>
            <pc:docMk/>
            <pc:sldMk cId="3013069878" sldId="1834"/>
            <ac:spMk id="779" creationId="{C0A4547F-679F-4DC3-9C26-F67C7A2FEB3B}"/>
          </ac:spMkLst>
        </pc:spChg>
        <pc:spChg chg="mod">
          <ac:chgData name="Eldert Grootenboer" userId="3fe8758b2c2b58d2" providerId="LiveId" clId="{05357072-DB9E-4F51-958D-1AC1952FB81B}" dt="2021-05-30T10:38:20.312" v="735" actId="165"/>
          <ac:spMkLst>
            <pc:docMk/>
            <pc:sldMk cId="3013069878" sldId="1834"/>
            <ac:spMk id="780" creationId="{24C07C15-6214-4584-8670-568ACB1C5266}"/>
          </ac:spMkLst>
        </pc:spChg>
        <pc:spChg chg="mod">
          <ac:chgData name="Eldert Grootenboer" userId="3fe8758b2c2b58d2" providerId="LiveId" clId="{05357072-DB9E-4F51-958D-1AC1952FB81B}" dt="2021-05-30T10:38:20.312" v="735" actId="165"/>
          <ac:spMkLst>
            <pc:docMk/>
            <pc:sldMk cId="3013069878" sldId="1834"/>
            <ac:spMk id="781" creationId="{4C1C7B7B-3D0D-4A41-ABA6-6B65F1ACBB81}"/>
          </ac:spMkLst>
        </pc:spChg>
        <pc:spChg chg="mod">
          <ac:chgData name="Eldert Grootenboer" userId="3fe8758b2c2b58d2" providerId="LiveId" clId="{05357072-DB9E-4F51-958D-1AC1952FB81B}" dt="2021-05-30T10:38:20.312" v="735" actId="165"/>
          <ac:spMkLst>
            <pc:docMk/>
            <pc:sldMk cId="3013069878" sldId="1834"/>
            <ac:spMk id="782" creationId="{FEBA19C9-2F6E-4F01-ADF4-ABA83E515B35}"/>
          </ac:spMkLst>
        </pc:spChg>
        <pc:spChg chg="mod">
          <ac:chgData name="Eldert Grootenboer" userId="3fe8758b2c2b58d2" providerId="LiveId" clId="{05357072-DB9E-4F51-958D-1AC1952FB81B}" dt="2021-05-30T10:38:20.312" v="735" actId="165"/>
          <ac:spMkLst>
            <pc:docMk/>
            <pc:sldMk cId="3013069878" sldId="1834"/>
            <ac:spMk id="783" creationId="{C9331A33-D40D-499E-AB5D-7E1EB96856D5}"/>
          </ac:spMkLst>
        </pc:spChg>
        <pc:spChg chg="mod">
          <ac:chgData name="Eldert Grootenboer" userId="3fe8758b2c2b58d2" providerId="LiveId" clId="{05357072-DB9E-4F51-958D-1AC1952FB81B}" dt="2021-05-30T10:38:20.312" v="735" actId="165"/>
          <ac:spMkLst>
            <pc:docMk/>
            <pc:sldMk cId="3013069878" sldId="1834"/>
            <ac:spMk id="784" creationId="{3E017D4D-580C-425B-882A-2A81CE681E99}"/>
          </ac:spMkLst>
        </pc:spChg>
        <pc:spChg chg="mod">
          <ac:chgData name="Eldert Grootenboer" userId="3fe8758b2c2b58d2" providerId="LiveId" clId="{05357072-DB9E-4F51-958D-1AC1952FB81B}" dt="2021-05-30T10:38:20.312" v="735" actId="165"/>
          <ac:spMkLst>
            <pc:docMk/>
            <pc:sldMk cId="3013069878" sldId="1834"/>
            <ac:spMk id="785" creationId="{511A7E45-985A-49F0-96EF-EF50F674ABFD}"/>
          </ac:spMkLst>
        </pc:spChg>
        <pc:spChg chg="mod">
          <ac:chgData name="Eldert Grootenboer" userId="3fe8758b2c2b58d2" providerId="LiveId" clId="{05357072-DB9E-4F51-958D-1AC1952FB81B}" dt="2021-05-30T10:38:20.312" v="735" actId="165"/>
          <ac:spMkLst>
            <pc:docMk/>
            <pc:sldMk cId="3013069878" sldId="1834"/>
            <ac:spMk id="786" creationId="{368B2C70-1A1A-4862-A5FC-59F71EA4FEC0}"/>
          </ac:spMkLst>
        </pc:spChg>
        <pc:spChg chg="mod">
          <ac:chgData name="Eldert Grootenboer" userId="3fe8758b2c2b58d2" providerId="LiveId" clId="{05357072-DB9E-4F51-958D-1AC1952FB81B}" dt="2021-05-30T10:38:20.312" v="735" actId="165"/>
          <ac:spMkLst>
            <pc:docMk/>
            <pc:sldMk cId="3013069878" sldId="1834"/>
            <ac:spMk id="787" creationId="{326ED024-1554-45B3-ABBA-C1BEFA61A0C3}"/>
          </ac:spMkLst>
        </pc:spChg>
        <pc:spChg chg="mod">
          <ac:chgData name="Eldert Grootenboer" userId="3fe8758b2c2b58d2" providerId="LiveId" clId="{05357072-DB9E-4F51-958D-1AC1952FB81B}" dt="2021-05-30T10:38:20.312" v="735" actId="165"/>
          <ac:spMkLst>
            <pc:docMk/>
            <pc:sldMk cId="3013069878" sldId="1834"/>
            <ac:spMk id="788" creationId="{784878F1-58E3-4BE8-98E3-04A049F6B38D}"/>
          </ac:spMkLst>
        </pc:spChg>
        <pc:spChg chg="mod">
          <ac:chgData name="Eldert Grootenboer" userId="3fe8758b2c2b58d2" providerId="LiveId" clId="{05357072-DB9E-4F51-958D-1AC1952FB81B}" dt="2021-05-30T10:38:20.312" v="735" actId="165"/>
          <ac:spMkLst>
            <pc:docMk/>
            <pc:sldMk cId="3013069878" sldId="1834"/>
            <ac:spMk id="789" creationId="{DAA86ED3-BFED-4821-8123-84151803AD83}"/>
          </ac:spMkLst>
        </pc:spChg>
        <pc:spChg chg="mod">
          <ac:chgData name="Eldert Grootenboer" userId="3fe8758b2c2b58d2" providerId="LiveId" clId="{05357072-DB9E-4F51-958D-1AC1952FB81B}" dt="2021-05-30T10:38:20.312" v="735" actId="165"/>
          <ac:spMkLst>
            <pc:docMk/>
            <pc:sldMk cId="3013069878" sldId="1834"/>
            <ac:spMk id="790" creationId="{50E06DAB-F50E-4119-BD4F-F16EC6B37B72}"/>
          </ac:spMkLst>
        </pc:spChg>
        <pc:spChg chg="mod">
          <ac:chgData name="Eldert Grootenboer" userId="3fe8758b2c2b58d2" providerId="LiveId" clId="{05357072-DB9E-4F51-958D-1AC1952FB81B}" dt="2021-05-30T10:38:20.312" v="735" actId="165"/>
          <ac:spMkLst>
            <pc:docMk/>
            <pc:sldMk cId="3013069878" sldId="1834"/>
            <ac:spMk id="791" creationId="{714F7A28-7135-429C-87BC-156C698C1DA7}"/>
          </ac:spMkLst>
        </pc:spChg>
        <pc:spChg chg="mod">
          <ac:chgData name="Eldert Grootenboer" userId="3fe8758b2c2b58d2" providerId="LiveId" clId="{05357072-DB9E-4F51-958D-1AC1952FB81B}" dt="2021-05-30T10:38:20.312" v="735" actId="165"/>
          <ac:spMkLst>
            <pc:docMk/>
            <pc:sldMk cId="3013069878" sldId="1834"/>
            <ac:spMk id="792" creationId="{D6C23DC6-8C1F-453E-BCEE-C0182A44094F}"/>
          </ac:spMkLst>
        </pc:spChg>
        <pc:spChg chg="mod">
          <ac:chgData name="Eldert Grootenboer" userId="3fe8758b2c2b58d2" providerId="LiveId" clId="{05357072-DB9E-4F51-958D-1AC1952FB81B}" dt="2021-05-30T10:38:20.312" v="735" actId="165"/>
          <ac:spMkLst>
            <pc:docMk/>
            <pc:sldMk cId="3013069878" sldId="1834"/>
            <ac:spMk id="793" creationId="{24810896-45B7-4104-AC9E-28E18DE6BA0B}"/>
          </ac:spMkLst>
        </pc:spChg>
        <pc:spChg chg="mod">
          <ac:chgData name="Eldert Grootenboer" userId="3fe8758b2c2b58d2" providerId="LiveId" clId="{05357072-DB9E-4F51-958D-1AC1952FB81B}" dt="2021-05-30T10:38:20.312" v="735" actId="165"/>
          <ac:spMkLst>
            <pc:docMk/>
            <pc:sldMk cId="3013069878" sldId="1834"/>
            <ac:spMk id="794" creationId="{1F29609C-E476-4B18-A452-FADBEC146FDF}"/>
          </ac:spMkLst>
        </pc:spChg>
        <pc:spChg chg="mod">
          <ac:chgData name="Eldert Grootenboer" userId="3fe8758b2c2b58d2" providerId="LiveId" clId="{05357072-DB9E-4F51-958D-1AC1952FB81B}" dt="2021-05-30T10:38:20.312" v="735" actId="165"/>
          <ac:spMkLst>
            <pc:docMk/>
            <pc:sldMk cId="3013069878" sldId="1834"/>
            <ac:spMk id="795" creationId="{5E369F5E-2B9E-4DBB-A253-E621050F9676}"/>
          </ac:spMkLst>
        </pc:spChg>
        <pc:spChg chg="mod">
          <ac:chgData name="Eldert Grootenboer" userId="3fe8758b2c2b58d2" providerId="LiveId" clId="{05357072-DB9E-4F51-958D-1AC1952FB81B}" dt="2021-05-30T10:38:20.312" v="735" actId="165"/>
          <ac:spMkLst>
            <pc:docMk/>
            <pc:sldMk cId="3013069878" sldId="1834"/>
            <ac:spMk id="796" creationId="{A850B369-04C1-445B-AC9A-DA3309D5CA85}"/>
          </ac:spMkLst>
        </pc:spChg>
        <pc:spChg chg="mod">
          <ac:chgData name="Eldert Grootenboer" userId="3fe8758b2c2b58d2" providerId="LiveId" clId="{05357072-DB9E-4F51-958D-1AC1952FB81B}" dt="2021-05-30T10:38:20.312" v="735" actId="165"/>
          <ac:spMkLst>
            <pc:docMk/>
            <pc:sldMk cId="3013069878" sldId="1834"/>
            <ac:spMk id="797" creationId="{F064E22C-7172-4068-BC95-E5582E5D7C3B}"/>
          </ac:spMkLst>
        </pc:spChg>
        <pc:spChg chg="mod">
          <ac:chgData name="Eldert Grootenboer" userId="3fe8758b2c2b58d2" providerId="LiveId" clId="{05357072-DB9E-4F51-958D-1AC1952FB81B}" dt="2021-05-30T10:38:20.312" v="735" actId="165"/>
          <ac:spMkLst>
            <pc:docMk/>
            <pc:sldMk cId="3013069878" sldId="1834"/>
            <ac:spMk id="798" creationId="{FF0E47BC-D3C7-4707-A997-787BD876C9FD}"/>
          </ac:spMkLst>
        </pc:spChg>
        <pc:spChg chg="mod">
          <ac:chgData name="Eldert Grootenboer" userId="3fe8758b2c2b58d2" providerId="LiveId" clId="{05357072-DB9E-4F51-958D-1AC1952FB81B}" dt="2021-05-30T10:38:20.312" v="735" actId="165"/>
          <ac:spMkLst>
            <pc:docMk/>
            <pc:sldMk cId="3013069878" sldId="1834"/>
            <ac:spMk id="799" creationId="{1D69245E-B390-4600-BF87-822F6C1D5330}"/>
          </ac:spMkLst>
        </pc:spChg>
        <pc:spChg chg="mod">
          <ac:chgData name="Eldert Grootenboer" userId="3fe8758b2c2b58d2" providerId="LiveId" clId="{05357072-DB9E-4F51-958D-1AC1952FB81B}" dt="2021-05-30T10:38:20.312" v="735" actId="165"/>
          <ac:spMkLst>
            <pc:docMk/>
            <pc:sldMk cId="3013069878" sldId="1834"/>
            <ac:spMk id="800" creationId="{EB721866-8701-4454-935B-69EF6C2D8B52}"/>
          </ac:spMkLst>
        </pc:spChg>
        <pc:spChg chg="mod">
          <ac:chgData name="Eldert Grootenboer" userId="3fe8758b2c2b58d2" providerId="LiveId" clId="{05357072-DB9E-4F51-958D-1AC1952FB81B}" dt="2021-05-30T10:38:20.312" v="735" actId="165"/>
          <ac:spMkLst>
            <pc:docMk/>
            <pc:sldMk cId="3013069878" sldId="1834"/>
            <ac:spMk id="801" creationId="{2D3088EF-1329-4B75-9F49-5AD43BF2914A}"/>
          </ac:spMkLst>
        </pc:spChg>
        <pc:spChg chg="mod">
          <ac:chgData name="Eldert Grootenboer" userId="3fe8758b2c2b58d2" providerId="LiveId" clId="{05357072-DB9E-4F51-958D-1AC1952FB81B}" dt="2021-05-30T10:38:20.312" v="735" actId="165"/>
          <ac:spMkLst>
            <pc:docMk/>
            <pc:sldMk cId="3013069878" sldId="1834"/>
            <ac:spMk id="802" creationId="{71D04DBE-E912-4DB3-B5A7-C6E455548A36}"/>
          </ac:spMkLst>
        </pc:spChg>
        <pc:spChg chg="mod">
          <ac:chgData name="Eldert Grootenboer" userId="3fe8758b2c2b58d2" providerId="LiveId" clId="{05357072-DB9E-4F51-958D-1AC1952FB81B}" dt="2021-05-30T10:38:20.312" v="735" actId="165"/>
          <ac:spMkLst>
            <pc:docMk/>
            <pc:sldMk cId="3013069878" sldId="1834"/>
            <ac:spMk id="803" creationId="{65E43936-28E7-430D-946D-54FDBF92964B}"/>
          </ac:spMkLst>
        </pc:spChg>
        <pc:spChg chg="mod">
          <ac:chgData name="Eldert Grootenboer" userId="3fe8758b2c2b58d2" providerId="LiveId" clId="{05357072-DB9E-4F51-958D-1AC1952FB81B}" dt="2021-05-30T10:38:20.312" v="735" actId="165"/>
          <ac:spMkLst>
            <pc:docMk/>
            <pc:sldMk cId="3013069878" sldId="1834"/>
            <ac:spMk id="804" creationId="{4F5D6A4D-2566-4E4B-A2C4-1EE4174A8865}"/>
          </ac:spMkLst>
        </pc:spChg>
        <pc:spChg chg="mod">
          <ac:chgData name="Eldert Grootenboer" userId="3fe8758b2c2b58d2" providerId="LiveId" clId="{05357072-DB9E-4F51-958D-1AC1952FB81B}" dt="2021-05-30T10:38:20.312" v="735" actId="165"/>
          <ac:spMkLst>
            <pc:docMk/>
            <pc:sldMk cId="3013069878" sldId="1834"/>
            <ac:spMk id="805" creationId="{9BB62959-D68A-4BF1-91D8-26F4183E36B0}"/>
          </ac:spMkLst>
        </pc:spChg>
        <pc:spChg chg="mod">
          <ac:chgData name="Eldert Grootenboer" userId="3fe8758b2c2b58d2" providerId="LiveId" clId="{05357072-DB9E-4F51-958D-1AC1952FB81B}" dt="2021-05-30T10:38:20.312" v="735" actId="165"/>
          <ac:spMkLst>
            <pc:docMk/>
            <pc:sldMk cId="3013069878" sldId="1834"/>
            <ac:spMk id="806" creationId="{0E173C48-18F6-44F3-900D-98053A677ADD}"/>
          </ac:spMkLst>
        </pc:spChg>
        <pc:spChg chg="mod">
          <ac:chgData name="Eldert Grootenboer" userId="3fe8758b2c2b58d2" providerId="LiveId" clId="{05357072-DB9E-4F51-958D-1AC1952FB81B}" dt="2021-05-30T10:38:20.312" v="735" actId="165"/>
          <ac:spMkLst>
            <pc:docMk/>
            <pc:sldMk cId="3013069878" sldId="1834"/>
            <ac:spMk id="807" creationId="{501D8890-DCFC-4902-B707-12E97D801419}"/>
          </ac:spMkLst>
        </pc:spChg>
        <pc:spChg chg="mod">
          <ac:chgData name="Eldert Grootenboer" userId="3fe8758b2c2b58d2" providerId="LiveId" clId="{05357072-DB9E-4F51-958D-1AC1952FB81B}" dt="2021-05-30T10:38:20.312" v="735" actId="165"/>
          <ac:spMkLst>
            <pc:docMk/>
            <pc:sldMk cId="3013069878" sldId="1834"/>
            <ac:spMk id="808" creationId="{9ACF3102-CB56-4394-A7CA-441299730F04}"/>
          </ac:spMkLst>
        </pc:spChg>
        <pc:spChg chg="mod">
          <ac:chgData name="Eldert Grootenboer" userId="3fe8758b2c2b58d2" providerId="LiveId" clId="{05357072-DB9E-4F51-958D-1AC1952FB81B}" dt="2021-05-30T10:38:20.312" v="735" actId="165"/>
          <ac:spMkLst>
            <pc:docMk/>
            <pc:sldMk cId="3013069878" sldId="1834"/>
            <ac:spMk id="809" creationId="{65250EE3-9692-455E-AB1B-77643356992F}"/>
          </ac:spMkLst>
        </pc:spChg>
        <pc:spChg chg="mod">
          <ac:chgData name="Eldert Grootenboer" userId="3fe8758b2c2b58d2" providerId="LiveId" clId="{05357072-DB9E-4F51-958D-1AC1952FB81B}" dt="2021-05-30T10:38:20.312" v="735" actId="165"/>
          <ac:spMkLst>
            <pc:docMk/>
            <pc:sldMk cId="3013069878" sldId="1834"/>
            <ac:spMk id="810" creationId="{3C9E0CD0-CBEC-496B-B264-2D90C502AFCF}"/>
          </ac:spMkLst>
        </pc:spChg>
        <pc:spChg chg="mod">
          <ac:chgData name="Eldert Grootenboer" userId="3fe8758b2c2b58d2" providerId="LiveId" clId="{05357072-DB9E-4F51-958D-1AC1952FB81B}" dt="2021-05-30T10:38:20.312" v="735" actId="165"/>
          <ac:spMkLst>
            <pc:docMk/>
            <pc:sldMk cId="3013069878" sldId="1834"/>
            <ac:spMk id="811" creationId="{44B2B557-6066-4B90-A92F-5B8A974C8B2A}"/>
          </ac:spMkLst>
        </pc:spChg>
        <pc:spChg chg="mod">
          <ac:chgData name="Eldert Grootenboer" userId="3fe8758b2c2b58d2" providerId="LiveId" clId="{05357072-DB9E-4F51-958D-1AC1952FB81B}" dt="2021-05-30T10:38:20.312" v="735" actId="165"/>
          <ac:spMkLst>
            <pc:docMk/>
            <pc:sldMk cId="3013069878" sldId="1834"/>
            <ac:spMk id="812" creationId="{AD9383D7-E6D6-4D3A-A0E4-05FBB0E93FAD}"/>
          </ac:spMkLst>
        </pc:spChg>
        <pc:spChg chg="mod">
          <ac:chgData name="Eldert Grootenboer" userId="3fe8758b2c2b58d2" providerId="LiveId" clId="{05357072-DB9E-4F51-958D-1AC1952FB81B}" dt="2021-05-30T10:38:20.312" v="735" actId="165"/>
          <ac:spMkLst>
            <pc:docMk/>
            <pc:sldMk cId="3013069878" sldId="1834"/>
            <ac:spMk id="813" creationId="{95E5F32A-9F0D-4A7D-83DA-0BDDBC2706A5}"/>
          </ac:spMkLst>
        </pc:spChg>
        <pc:spChg chg="mod">
          <ac:chgData name="Eldert Grootenboer" userId="3fe8758b2c2b58d2" providerId="LiveId" clId="{05357072-DB9E-4F51-958D-1AC1952FB81B}" dt="2021-05-30T10:38:20.312" v="735" actId="165"/>
          <ac:spMkLst>
            <pc:docMk/>
            <pc:sldMk cId="3013069878" sldId="1834"/>
            <ac:spMk id="814" creationId="{22B838C0-0873-4430-8E75-62C73070933F}"/>
          </ac:spMkLst>
        </pc:spChg>
        <pc:spChg chg="mod">
          <ac:chgData name="Eldert Grootenboer" userId="3fe8758b2c2b58d2" providerId="LiveId" clId="{05357072-DB9E-4F51-958D-1AC1952FB81B}" dt="2021-05-30T10:38:20.312" v="735" actId="165"/>
          <ac:spMkLst>
            <pc:docMk/>
            <pc:sldMk cId="3013069878" sldId="1834"/>
            <ac:spMk id="815" creationId="{F57C20E8-135A-452C-9C6C-52FC48171CCD}"/>
          </ac:spMkLst>
        </pc:spChg>
        <pc:spChg chg="mod">
          <ac:chgData name="Eldert Grootenboer" userId="3fe8758b2c2b58d2" providerId="LiveId" clId="{05357072-DB9E-4F51-958D-1AC1952FB81B}" dt="2021-05-30T10:38:20.312" v="735" actId="165"/>
          <ac:spMkLst>
            <pc:docMk/>
            <pc:sldMk cId="3013069878" sldId="1834"/>
            <ac:spMk id="816" creationId="{1FD71B14-4078-42B2-9377-8608F2E6C72E}"/>
          </ac:spMkLst>
        </pc:spChg>
        <pc:spChg chg="mod">
          <ac:chgData name="Eldert Grootenboer" userId="3fe8758b2c2b58d2" providerId="LiveId" clId="{05357072-DB9E-4F51-958D-1AC1952FB81B}" dt="2021-05-30T10:38:20.312" v="735" actId="165"/>
          <ac:spMkLst>
            <pc:docMk/>
            <pc:sldMk cId="3013069878" sldId="1834"/>
            <ac:spMk id="817" creationId="{88E0AE66-584E-4E66-A202-06C75947B9A1}"/>
          </ac:spMkLst>
        </pc:spChg>
        <pc:spChg chg="mod">
          <ac:chgData name="Eldert Grootenboer" userId="3fe8758b2c2b58d2" providerId="LiveId" clId="{05357072-DB9E-4F51-958D-1AC1952FB81B}" dt="2021-05-30T10:38:20.312" v="735" actId="165"/>
          <ac:spMkLst>
            <pc:docMk/>
            <pc:sldMk cId="3013069878" sldId="1834"/>
            <ac:spMk id="818" creationId="{0AAA3751-9D4F-44AB-9360-2E8AB35331A4}"/>
          </ac:spMkLst>
        </pc:spChg>
        <pc:spChg chg="mod">
          <ac:chgData name="Eldert Grootenboer" userId="3fe8758b2c2b58d2" providerId="LiveId" clId="{05357072-DB9E-4F51-958D-1AC1952FB81B}" dt="2021-05-30T10:38:20.312" v="735" actId="165"/>
          <ac:spMkLst>
            <pc:docMk/>
            <pc:sldMk cId="3013069878" sldId="1834"/>
            <ac:spMk id="819" creationId="{3D30087C-3117-4A17-979A-FAA518D59A4E}"/>
          </ac:spMkLst>
        </pc:spChg>
        <pc:spChg chg="mod">
          <ac:chgData name="Eldert Grootenboer" userId="3fe8758b2c2b58d2" providerId="LiveId" clId="{05357072-DB9E-4F51-958D-1AC1952FB81B}" dt="2021-05-30T10:38:20.312" v="735" actId="165"/>
          <ac:spMkLst>
            <pc:docMk/>
            <pc:sldMk cId="3013069878" sldId="1834"/>
            <ac:spMk id="820" creationId="{C066783F-5729-4C0C-8B43-B09B3290452B}"/>
          </ac:spMkLst>
        </pc:spChg>
        <pc:spChg chg="mod">
          <ac:chgData name="Eldert Grootenboer" userId="3fe8758b2c2b58d2" providerId="LiveId" clId="{05357072-DB9E-4F51-958D-1AC1952FB81B}" dt="2021-05-30T10:38:20.312" v="735" actId="165"/>
          <ac:spMkLst>
            <pc:docMk/>
            <pc:sldMk cId="3013069878" sldId="1834"/>
            <ac:spMk id="821" creationId="{EF02A11D-1092-4AC7-9A20-99724621783B}"/>
          </ac:spMkLst>
        </pc:spChg>
        <pc:spChg chg="mod">
          <ac:chgData name="Eldert Grootenboer" userId="3fe8758b2c2b58d2" providerId="LiveId" clId="{05357072-DB9E-4F51-958D-1AC1952FB81B}" dt="2021-05-30T10:38:20.312" v="735" actId="165"/>
          <ac:spMkLst>
            <pc:docMk/>
            <pc:sldMk cId="3013069878" sldId="1834"/>
            <ac:spMk id="822" creationId="{DAB80CAD-ABA3-4E31-8204-9EACAA9D4A0B}"/>
          </ac:spMkLst>
        </pc:spChg>
        <pc:spChg chg="mod">
          <ac:chgData name="Eldert Grootenboer" userId="3fe8758b2c2b58d2" providerId="LiveId" clId="{05357072-DB9E-4F51-958D-1AC1952FB81B}" dt="2021-05-30T10:38:20.312" v="735" actId="165"/>
          <ac:spMkLst>
            <pc:docMk/>
            <pc:sldMk cId="3013069878" sldId="1834"/>
            <ac:spMk id="823" creationId="{F91EA63F-96D3-4334-A75D-F8051A4F91F4}"/>
          </ac:spMkLst>
        </pc:spChg>
        <pc:spChg chg="mod">
          <ac:chgData name="Eldert Grootenboer" userId="3fe8758b2c2b58d2" providerId="LiveId" clId="{05357072-DB9E-4F51-958D-1AC1952FB81B}" dt="2021-05-30T10:38:20.312" v="735" actId="165"/>
          <ac:spMkLst>
            <pc:docMk/>
            <pc:sldMk cId="3013069878" sldId="1834"/>
            <ac:spMk id="824" creationId="{88F37791-C9EC-4D69-9CDF-A1354D737836}"/>
          </ac:spMkLst>
        </pc:spChg>
        <pc:spChg chg="mod">
          <ac:chgData name="Eldert Grootenboer" userId="3fe8758b2c2b58d2" providerId="LiveId" clId="{05357072-DB9E-4F51-958D-1AC1952FB81B}" dt="2021-05-30T10:38:20.312" v="735" actId="165"/>
          <ac:spMkLst>
            <pc:docMk/>
            <pc:sldMk cId="3013069878" sldId="1834"/>
            <ac:spMk id="825" creationId="{D9EB769A-BBE5-461F-B87B-9B58E9453D31}"/>
          </ac:spMkLst>
        </pc:spChg>
        <pc:spChg chg="mod">
          <ac:chgData name="Eldert Grootenboer" userId="3fe8758b2c2b58d2" providerId="LiveId" clId="{05357072-DB9E-4F51-958D-1AC1952FB81B}" dt="2021-05-30T10:38:20.312" v="735" actId="165"/>
          <ac:spMkLst>
            <pc:docMk/>
            <pc:sldMk cId="3013069878" sldId="1834"/>
            <ac:spMk id="826" creationId="{4F62FC08-9734-4A4A-B6A4-8B063C48EE4A}"/>
          </ac:spMkLst>
        </pc:spChg>
        <pc:spChg chg="mod">
          <ac:chgData name="Eldert Grootenboer" userId="3fe8758b2c2b58d2" providerId="LiveId" clId="{05357072-DB9E-4F51-958D-1AC1952FB81B}" dt="2021-05-30T10:38:20.312" v="735" actId="165"/>
          <ac:spMkLst>
            <pc:docMk/>
            <pc:sldMk cId="3013069878" sldId="1834"/>
            <ac:spMk id="827" creationId="{A79347C6-3148-441D-A11A-1DBF1BFFAA70}"/>
          </ac:spMkLst>
        </pc:spChg>
        <pc:spChg chg="mod">
          <ac:chgData name="Eldert Grootenboer" userId="3fe8758b2c2b58d2" providerId="LiveId" clId="{05357072-DB9E-4F51-958D-1AC1952FB81B}" dt="2021-05-30T10:38:20.312" v="735" actId="165"/>
          <ac:spMkLst>
            <pc:docMk/>
            <pc:sldMk cId="3013069878" sldId="1834"/>
            <ac:spMk id="828" creationId="{50AD38DA-2DD9-4B0F-B113-3BEF014D4432}"/>
          </ac:spMkLst>
        </pc:spChg>
        <pc:spChg chg="mod">
          <ac:chgData name="Eldert Grootenboer" userId="3fe8758b2c2b58d2" providerId="LiveId" clId="{05357072-DB9E-4F51-958D-1AC1952FB81B}" dt="2021-05-30T10:38:20.312" v="735" actId="165"/>
          <ac:spMkLst>
            <pc:docMk/>
            <pc:sldMk cId="3013069878" sldId="1834"/>
            <ac:spMk id="829" creationId="{556BCDEC-A39D-408D-B45A-F852F3CE008F}"/>
          </ac:spMkLst>
        </pc:spChg>
        <pc:spChg chg="mod">
          <ac:chgData name="Eldert Grootenboer" userId="3fe8758b2c2b58d2" providerId="LiveId" clId="{05357072-DB9E-4F51-958D-1AC1952FB81B}" dt="2021-05-30T10:38:20.312" v="735" actId="165"/>
          <ac:spMkLst>
            <pc:docMk/>
            <pc:sldMk cId="3013069878" sldId="1834"/>
            <ac:spMk id="830" creationId="{05ED45A7-330E-4502-8282-F8F58E5E1BBF}"/>
          </ac:spMkLst>
        </pc:spChg>
        <pc:spChg chg="mod">
          <ac:chgData name="Eldert Grootenboer" userId="3fe8758b2c2b58d2" providerId="LiveId" clId="{05357072-DB9E-4F51-958D-1AC1952FB81B}" dt="2021-05-30T10:38:20.312" v="735" actId="165"/>
          <ac:spMkLst>
            <pc:docMk/>
            <pc:sldMk cId="3013069878" sldId="1834"/>
            <ac:spMk id="831" creationId="{3F5156A7-5041-4156-B956-CA75F7CEFA19}"/>
          </ac:spMkLst>
        </pc:spChg>
        <pc:spChg chg="mod">
          <ac:chgData name="Eldert Grootenboer" userId="3fe8758b2c2b58d2" providerId="LiveId" clId="{05357072-DB9E-4F51-958D-1AC1952FB81B}" dt="2021-05-30T10:38:20.312" v="735" actId="165"/>
          <ac:spMkLst>
            <pc:docMk/>
            <pc:sldMk cId="3013069878" sldId="1834"/>
            <ac:spMk id="832" creationId="{582F1ACF-FCC9-46F4-B087-43DC55F0EDB5}"/>
          </ac:spMkLst>
        </pc:spChg>
        <pc:spChg chg="mod">
          <ac:chgData name="Eldert Grootenboer" userId="3fe8758b2c2b58d2" providerId="LiveId" clId="{05357072-DB9E-4F51-958D-1AC1952FB81B}" dt="2021-05-30T10:38:20.312" v="735" actId="165"/>
          <ac:spMkLst>
            <pc:docMk/>
            <pc:sldMk cId="3013069878" sldId="1834"/>
            <ac:spMk id="833" creationId="{529141C3-4FBF-4E3B-8445-090FFAD19B73}"/>
          </ac:spMkLst>
        </pc:spChg>
        <pc:spChg chg="mod">
          <ac:chgData name="Eldert Grootenboer" userId="3fe8758b2c2b58d2" providerId="LiveId" clId="{05357072-DB9E-4F51-958D-1AC1952FB81B}" dt="2021-05-30T10:38:20.312" v="735" actId="165"/>
          <ac:spMkLst>
            <pc:docMk/>
            <pc:sldMk cId="3013069878" sldId="1834"/>
            <ac:spMk id="834" creationId="{10B74815-E35E-47E2-BFAB-4D0D06983F85}"/>
          </ac:spMkLst>
        </pc:spChg>
        <pc:spChg chg="mod">
          <ac:chgData name="Eldert Grootenboer" userId="3fe8758b2c2b58d2" providerId="LiveId" clId="{05357072-DB9E-4F51-958D-1AC1952FB81B}" dt="2021-05-30T10:38:20.312" v="735" actId="165"/>
          <ac:spMkLst>
            <pc:docMk/>
            <pc:sldMk cId="3013069878" sldId="1834"/>
            <ac:spMk id="835" creationId="{12EB79C3-75DA-4523-9756-DEC72CBB479C}"/>
          </ac:spMkLst>
        </pc:spChg>
        <pc:spChg chg="mod">
          <ac:chgData name="Eldert Grootenboer" userId="3fe8758b2c2b58d2" providerId="LiveId" clId="{05357072-DB9E-4F51-958D-1AC1952FB81B}" dt="2021-05-30T10:38:20.312" v="735" actId="165"/>
          <ac:spMkLst>
            <pc:docMk/>
            <pc:sldMk cId="3013069878" sldId="1834"/>
            <ac:spMk id="836" creationId="{380670A5-C403-419C-82D7-AC31BBCADC62}"/>
          </ac:spMkLst>
        </pc:spChg>
        <pc:spChg chg="mod">
          <ac:chgData name="Eldert Grootenboer" userId="3fe8758b2c2b58d2" providerId="LiveId" clId="{05357072-DB9E-4F51-958D-1AC1952FB81B}" dt="2021-05-30T10:38:20.312" v="735" actId="165"/>
          <ac:spMkLst>
            <pc:docMk/>
            <pc:sldMk cId="3013069878" sldId="1834"/>
            <ac:spMk id="837" creationId="{46EE8CE6-C6CD-4827-ADDA-CF4C8A071D0D}"/>
          </ac:spMkLst>
        </pc:spChg>
        <pc:spChg chg="mod">
          <ac:chgData name="Eldert Grootenboer" userId="3fe8758b2c2b58d2" providerId="LiveId" clId="{05357072-DB9E-4F51-958D-1AC1952FB81B}" dt="2021-05-30T10:38:20.312" v="735" actId="165"/>
          <ac:spMkLst>
            <pc:docMk/>
            <pc:sldMk cId="3013069878" sldId="1834"/>
            <ac:spMk id="838" creationId="{29E95CCA-D5CF-4AA5-9890-4F83D422D0E6}"/>
          </ac:spMkLst>
        </pc:spChg>
        <pc:spChg chg="mod">
          <ac:chgData name="Eldert Grootenboer" userId="3fe8758b2c2b58d2" providerId="LiveId" clId="{05357072-DB9E-4F51-958D-1AC1952FB81B}" dt="2021-05-30T10:38:20.312" v="735" actId="165"/>
          <ac:spMkLst>
            <pc:docMk/>
            <pc:sldMk cId="3013069878" sldId="1834"/>
            <ac:spMk id="839" creationId="{C34A838B-8D13-4853-9BC1-CBACA0E7C1EE}"/>
          </ac:spMkLst>
        </pc:spChg>
        <pc:spChg chg="mod">
          <ac:chgData name="Eldert Grootenboer" userId="3fe8758b2c2b58d2" providerId="LiveId" clId="{05357072-DB9E-4F51-958D-1AC1952FB81B}" dt="2021-05-30T10:38:20.312" v="735" actId="165"/>
          <ac:spMkLst>
            <pc:docMk/>
            <pc:sldMk cId="3013069878" sldId="1834"/>
            <ac:spMk id="840" creationId="{9013B8E9-0782-4051-B4D7-4269A5F1DB9E}"/>
          </ac:spMkLst>
        </pc:spChg>
        <pc:spChg chg="mod">
          <ac:chgData name="Eldert Grootenboer" userId="3fe8758b2c2b58d2" providerId="LiveId" clId="{05357072-DB9E-4F51-958D-1AC1952FB81B}" dt="2021-05-30T10:38:20.312" v="735" actId="165"/>
          <ac:spMkLst>
            <pc:docMk/>
            <pc:sldMk cId="3013069878" sldId="1834"/>
            <ac:spMk id="841" creationId="{2F601B52-F028-479A-AD6A-E85F2B1232D1}"/>
          </ac:spMkLst>
        </pc:spChg>
        <pc:spChg chg="mod">
          <ac:chgData name="Eldert Grootenboer" userId="3fe8758b2c2b58d2" providerId="LiveId" clId="{05357072-DB9E-4F51-958D-1AC1952FB81B}" dt="2021-05-30T10:38:20.312" v="735" actId="165"/>
          <ac:spMkLst>
            <pc:docMk/>
            <pc:sldMk cId="3013069878" sldId="1834"/>
            <ac:spMk id="842" creationId="{B1565CA6-6E94-48EF-BF7F-8E597ACDFADD}"/>
          </ac:spMkLst>
        </pc:spChg>
        <pc:spChg chg="mod">
          <ac:chgData name="Eldert Grootenboer" userId="3fe8758b2c2b58d2" providerId="LiveId" clId="{05357072-DB9E-4F51-958D-1AC1952FB81B}" dt="2021-05-30T10:38:20.312" v="735" actId="165"/>
          <ac:spMkLst>
            <pc:docMk/>
            <pc:sldMk cId="3013069878" sldId="1834"/>
            <ac:spMk id="843" creationId="{FFDD46FB-351B-4B6E-A4C6-A9A3542ABEAD}"/>
          </ac:spMkLst>
        </pc:spChg>
        <pc:spChg chg="mod">
          <ac:chgData name="Eldert Grootenboer" userId="3fe8758b2c2b58d2" providerId="LiveId" clId="{05357072-DB9E-4F51-958D-1AC1952FB81B}" dt="2021-05-30T10:38:20.312" v="735" actId="165"/>
          <ac:spMkLst>
            <pc:docMk/>
            <pc:sldMk cId="3013069878" sldId="1834"/>
            <ac:spMk id="844" creationId="{0BBD61FB-B953-4C07-A78F-B50B842B3198}"/>
          </ac:spMkLst>
        </pc:spChg>
        <pc:spChg chg="mod">
          <ac:chgData name="Eldert Grootenboer" userId="3fe8758b2c2b58d2" providerId="LiveId" clId="{05357072-DB9E-4F51-958D-1AC1952FB81B}" dt="2021-05-30T10:38:20.312" v="735" actId="165"/>
          <ac:spMkLst>
            <pc:docMk/>
            <pc:sldMk cId="3013069878" sldId="1834"/>
            <ac:spMk id="845" creationId="{30A0FC70-2E17-4EE6-B5B6-16391DBDDAC2}"/>
          </ac:spMkLst>
        </pc:spChg>
        <pc:spChg chg="mod">
          <ac:chgData name="Eldert Grootenboer" userId="3fe8758b2c2b58d2" providerId="LiveId" clId="{05357072-DB9E-4F51-958D-1AC1952FB81B}" dt="2021-05-30T10:38:20.312" v="735" actId="165"/>
          <ac:spMkLst>
            <pc:docMk/>
            <pc:sldMk cId="3013069878" sldId="1834"/>
            <ac:spMk id="846" creationId="{86016F63-11F9-45A6-B749-71B709BE4486}"/>
          </ac:spMkLst>
        </pc:spChg>
        <pc:spChg chg="mod">
          <ac:chgData name="Eldert Grootenboer" userId="3fe8758b2c2b58d2" providerId="LiveId" clId="{05357072-DB9E-4F51-958D-1AC1952FB81B}" dt="2021-05-30T10:38:20.312" v="735" actId="165"/>
          <ac:spMkLst>
            <pc:docMk/>
            <pc:sldMk cId="3013069878" sldId="1834"/>
            <ac:spMk id="847" creationId="{B870C75B-5EBE-43F6-A1D6-1D9AF038862E}"/>
          </ac:spMkLst>
        </pc:spChg>
        <pc:spChg chg="mod">
          <ac:chgData name="Eldert Grootenboer" userId="3fe8758b2c2b58d2" providerId="LiveId" clId="{05357072-DB9E-4F51-958D-1AC1952FB81B}" dt="2021-05-30T10:38:20.312" v="735" actId="165"/>
          <ac:spMkLst>
            <pc:docMk/>
            <pc:sldMk cId="3013069878" sldId="1834"/>
            <ac:spMk id="848" creationId="{4BDA3D03-A05C-4D06-9A86-FEA996B1745E}"/>
          </ac:spMkLst>
        </pc:spChg>
        <pc:spChg chg="mod">
          <ac:chgData name="Eldert Grootenboer" userId="3fe8758b2c2b58d2" providerId="LiveId" clId="{05357072-DB9E-4F51-958D-1AC1952FB81B}" dt="2021-05-30T10:38:20.312" v="735" actId="165"/>
          <ac:spMkLst>
            <pc:docMk/>
            <pc:sldMk cId="3013069878" sldId="1834"/>
            <ac:spMk id="849" creationId="{AB1CF26D-594F-4B26-BC8E-29C73B2A8FDC}"/>
          </ac:spMkLst>
        </pc:spChg>
        <pc:spChg chg="mod">
          <ac:chgData name="Eldert Grootenboer" userId="3fe8758b2c2b58d2" providerId="LiveId" clId="{05357072-DB9E-4F51-958D-1AC1952FB81B}" dt="2021-05-30T10:38:20.312" v="735" actId="165"/>
          <ac:spMkLst>
            <pc:docMk/>
            <pc:sldMk cId="3013069878" sldId="1834"/>
            <ac:spMk id="850" creationId="{8B89B9AE-FE0B-41A3-97DA-CBFF4CFB856F}"/>
          </ac:spMkLst>
        </pc:spChg>
        <pc:spChg chg="mod">
          <ac:chgData name="Eldert Grootenboer" userId="3fe8758b2c2b58d2" providerId="LiveId" clId="{05357072-DB9E-4F51-958D-1AC1952FB81B}" dt="2021-05-30T10:38:20.312" v="735" actId="165"/>
          <ac:spMkLst>
            <pc:docMk/>
            <pc:sldMk cId="3013069878" sldId="1834"/>
            <ac:spMk id="851" creationId="{2E5A3D66-6147-4496-8D65-E7D1C89BCC8A}"/>
          </ac:spMkLst>
        </pc:spChg>
        <pc:spChg chg="mod">
          <ac:chgData name="Eldert Grootenboer" userId="3fe8758b2c2b58d2" providerId="LiveId" clId="{05357072-DB9E-4F51-958D-1AC1952FB81B}" dt="2021-05-30T10:38:20.312" v="735" actId="165"/>
          <ac:spMkLst>
            <pc:docMk/>
            <pc:sldMk cId="3013069878" sldId="1834"/>
            <ac:spMk id="852" creationId="{540A00C4-169F-4299-97FF-A24267DAFACD}"/>
          </ac:spMkLst>
        </pc:spChg>
        <pc:spChg chg="mod">
          <ac:chgData name="Eldert Grootenboer" userId="3fe8758b2c2b58d2" providerId="LiveId" clId="{05357072-DB9E-4F51-958D-1AC1952FB81B}" dt="2021-05-30T10:38:20.312" v="735" actId="165"/>
          <ac:spMkLst>
            <pc:docMk/>
            <pc:sldMk cId="3013069878" sldId="1834"/>
            <ac:spMk id="853" creationId="{BDD3F59C-EF01-4E77-9E1B-A5E2206ED9CD}"/>
          </ac:spMkLst>
        </pc:spChg>
        <pc:spChg chg="mod">
          <ac:chgData name="Eldert Grootenboer" userId="3fe8758b2c2b58d2" providerId="LiveId" clId="{05357072-DB9E-4F51-958D-1AC1952FB81B}" dt="2021-05-30T10:38:20.312" v="735" actId="165"/>
          <ac:spMkLst>
            <pc:docMk/>
            <pc:sldMk cId="3013069878" sldId="1834"/>
            <ac:spMk id="854" creationId="{F11ECB21-39BA-4C00-948D-488498CC9C6F}"/>
          </ac:spMkLst>
        </pc:spChg>
        <pc:spChg chg="mod">
          <ac:chgData name="Eldert Grootenboer" userId="3fe8758b2c2b58d2" providerId="LiveId" clId="{05357072-DB9E-4F51-958D-1AC1952FB81B}" dt="2021-05-30T10:38:20.312" v="735" actId="165"/>
          <ac:spMkLst>
            <pc:docMk/>
            <pc:sldMk cId="3013069878" sldId="1834"/>
            <ac:spMk id="855" creationId="{328417B7-C7FD-4FCE-9E9A-553E6CBA2F4F}"/>
          </ac:spMkLst>
        </pc:spChg>
        <pc:spChg chg="mod">
          <ac:chgData name="Eldert Grootenboer" userId="3fe8758b2c2b58d2" providerId="LiveId" clId="{05357072-DB9E-4F51-958D-1AC1952FB81B}" dt="2021-05-30T10:38:20.312" v="735" actId="165"/>
          <ac:spMkLst>
            <pc:docMk/>
            <pc:sldMk cId="3013069878" sldId="1834"/>
            <ac:spMk id="856" creationId="{A9932BD2-F2E6-4170-B97C-89F1BB17297D}"/>
          </ac:spMkLst>
        </pc:spChg>
        <pc:spChg chg="mod">
          <ac:chgData name="Eldert Grootenboer" userId="3fe8758b2c2b58d2" providerId="LiveId" clId="{05357072-DB9E-4F51-958D-1AC1952FB81B}" dt="2021-05-30T10:38:20.312" v="735" actId="165"/>
          <ac:spMkLst>
            <pc:docMk/>
            <pc:sldMk cId="3013069878" sldId="1834"/>
            <ac:spMk id="857" creationId="{5AA8DB58-8610-436D-943E-6B52DEB20F98}"/>
          </ac:spMkLst>
        </pc:spChg>
        <pc:spChg chg="mod">
          <ac:chgData name="Eldert Grootenboer" userId="3fe8758b2c2b58d2" providerId="LiveId" clId="{05357072-DB9E-4F51-958D-1AC1952FB81B}" dt="2021-05-30T10:38:20.312" v="735" actId="165"/>
          <ac:spMkLst>
            <pc:docMk/>
            <pc:sldMk cId="3013069878" sldId="1834"/>
            <ac:spMk id="858" creationId="{7088AE69-CB51-4916-A31F-56915B897664}"/>
          </ac:spMkLst>
        </pc:spChg>
        <pc:spChg chg="mod">
          <ac:chgData name="Eldert Grootenboer" userId="3fe8758b2c2b58d2" providerId="LiveId" clId="{05357072-DB9E-4F51-958D-1AC1952FB81B}" dt="2021-05-30T10:38:20.312" v="735" actId="165"/>
          <ac:spMkLst>
            <pc:docMk/>
            <pc:sldMk cId="3013069878" sldId="1834"/>
            <ac:spMk id="859" creationId="{EEBE31F6-4FBA-4116-9C83-77D09B22A8AA}"/>
          </ac:spMkLst>
        </pc:spChg>
        <pc:spChg chg="mod">
          <ac:chgData name="Eldert Grootenboer" userId="3fe8758b2c2b58d2" providerId="LiveId" clId="{05357072-DB9E-4F51-958D-1AC1952FB81B}" dt="2021-05-30T10:38:20.312" v="735" actId="165"/>
          <ac:spMkLst>
            <pc:docMk/>
            <pc:sldMk cId="3013069878" sldId="1834"/>
            <ac:spMk id="860" creationId="{D71F9559-1BC6-4267-9997-144B822B9E45}"/>
          </ac:spMkLst>
        </pc:spChg>
        <pc:spChg chg="mod">
          <ac:chgData name="Eldert Grootenboer" userId="3fe8758b2c2b58d2" providerId="LiveId" clId="{05357072-DB9E-4F51-958D-1AC1952FB81B}" dt="2021-05-30T10:38:20.312" v="735" actId="165"/>
          <ac:spMkLst>
            <pc:docMk/>
            <pc:sldMk cId="3013069878" sldId="1834"/>
            <ac:spMk id="861" creationId="{CA8355CB-28A7-42AA-BC76-835FA16A93B2}"/>
          </ac:spMkLst>
        </pc:spChg>
        <pc:spChg chg="mod">
          <ac:chgData name="Eldert Grootenboer" userId="3fe8758b2c2b58d2" providerId="LiveId" clId="{05357072-DB9E-4F51-958D-1AC1952FB81B}" dt="2021-05-30T10:38:20.312" v="735" actId="165"/>
          <ac:spMkLst>
            <pc:docMk/>
            <pc:sldMk cId="3013069878" sldId="1834"/>
            <ac:spMk id="862" creationId="{F6B6226A-39A1-46F9-8120-7ADEFE334CD9}"/>
          </ac:spMkLst>
        </pc:spChg>
        <pc:spChg chg="mod">
          <ac:chgData name="Eldert Grootenboer" userId="3fe8758b2c2b58d2" providerId="LiveId" clId="{05357072-DB9E-4F51-958D-1AC1952FB81B}" dt="2021-05-30T10:38:20.312" v="735" actId="165"/>
          <ac:spMkLst>
            <pc:docMk/>
            <pc:sldMk cId="3013069878" sldId="1834"/>
            <ac:spMk id="863" creationId="{B528273E-A273-4788-9780-DC562626D884}"/>
          </ac:spMkLst>
        </pc:spChg>
        <pc:spChg chg="mod">
          <ac:chgData name="Eldert Grootenboer" userId="3fe8758b2c2b58d2" providerId="LiveId" clId="{05357072-DB9E-4F51-958D-1AC1952FB81B}" dt="2021-05-30T10:38:20.312" v="735" actId="165"/>
          <ac:spMkLst>
            <pc:docMk/>
            <pc:sldMk cId="3013069878" sldId="1834"/>
            <ac:spMk id="864" creationId="{BE6A2809-2657-4EA9-B380-364E93D0A75A}"/>
          </ac:spMkLst>
        </pc:spChg>
        <pc:spChg chg="mod">
          <ac:chgData name="Eldert Grootenboer" userId="3fe8758b2c2b58d2" providerId="LiveId" clId="{05357072-DB9E-4F51-958D-1AC1952FB81B}" dt="2021-05-30T10:38:20.312" v="735" actId="165"/>
          <ac:spMkLst>
            <pc:docMk/>
            <pc:sldMk cId="3013069878" sldId="1834"/>
            <ac:spMk id="865" creationId="{455EAE77-ECED-435C-9987-5AB6AA43AF4D}"/>
          </ac:spMkLst>
        </pc:spChg>
        <pc:spChg chg="mod">
          <ac:chgData name="Eldert Grootenboer" userId="3fe8758b2c2b58d2" providerId="LiveId" clId="{05357072-DB9E-4F51-958D-1AC1952FB81B}" dt="2021-05-30T10:38:20.312" v="735" actId="165"/>
          <ac:spMkLst>
            <pc:docMk/>
            <pc:sldMk cId="3013069878" sldId="1834"/>
            <ac:spMk id="866" creationId="{8E2EFA56-330F-4D77-B744-CCCB0960F153}"/>
          </ac:spMkLst>
        </pc:spChg>
        <pc:spChg chg="mod">
          <ac:chgData name="Eldert Grootenboer" userId="3fe8758b2c2b58d2" providerId="LiveId" clId="{05357072-DB9E-4F51-958D-1AC1952FB81B}" dt="2021-05-30T10:38:20.312" v="735" actId="165"/>
          <ac:spMkLst>
            <pc:docMk/>
            <pc:sldMk cId="3013069878" sldId="1834"/>
            <ac:spMk id="867" creationId="{DE2A56C1-1049-44F4-AB43-578E77389A3D}"/>
          </ac:spMkLst>
        </pc:spChg>
        <pc:spChg chg="mod">
          <ac:chgData name="Eldert Grootenboer" userId="3fe8758b2c2b58d2" providerId="LiveId" clId="{05357072-DB9E-4F51-958D-1AC1952FB81B}" dt="2021-05-30T10:38:20.312" v="735" actId="165"/>
          <ac:spMkLst>
            <pc:docMk/>
            <pc:sldMk cId="3013069878" sldId="1834"/>
            <ac:spMk id="868" creationId="{9C95BD16-BCAC-4ABD-95FA-9CA555BF53D8}"/>
          </ac:spMkLst>
        </pc:spChg>
        <pc:spChg chg="mod">
          <ac:chgData name="Eldert Grootenboer" userId="3fe8758b2c2b58d2" providerId="LiveId" clId="{05357072-DB9E-4F51-958D-1AC1952FB81B}" dt="2021-05-30T10:38:20.312" v="735" actId="165"/>
          <ac:spMkLst>
            <pc:docMk/>
            <pc:sldMk cId="3013069878" sldId="1834"/>
            <ac:spMk id="869" creationId="{C101B50E-17E0-4088-A090-3EB9EA8CB6B8}"/>
          </ac:spMkLst>
        </pc:spChg>
        <pc:spChg chg="mod">
          <ac:chgData name="Eldert Grootenboer" userId="3fe8758b2c2b58d2" providerId="LiveId" clId="{05357072-DB9E-4F51-958D-1AC1952FB81B}" dt="2021-05-30T10:38:20.312" v="735" actId="165"/>
          <ac:spMkLst>
            <pc:docMk/>
            <pc:sldMk cId="3013069878" sldId="1834"/>
            <ac:spMk id="870" creationId="{0457A491-5326-433D-B68A-C76C180F4574}"/>
          </ac:spMkLst>
        </pc:spChg>
        <pc:spChg chg="mod">
          <ac:chgData name="Eldert Grootenboer" userId="3fe8758b2c2b58d2" providerId="LiveId" clId="{05357072-DB9E-4F51-958D-1AC1952FB81B}" dt="2021-05-30T10:38:20.312" v="735" actId="165"/>
          <ac:spMkLst>
            <pc:docMk/>
            <pc:sldMk cId="3013069878" sldId="1834"/>
            <ac:spMk id="871" creationId="{69840E69-EB8F-4648-B59C-1E59A7B28DA2}"/>
          </ac:spMkLst>
        </pc:spChg>
        <pc:spChg chg="mod">
          <ac:chgData name="Eldert Grootenboer" userId="3fe8758b2c2b58d2" providerId="LiveId" clId="{05357072-DB9E-4F51-958D-1AC1952FB81B}" dt="2021-05-30T10:38:20.312" v="735" actId="165"/>
          <ac:spMkLst>
            <pc:docMk/>
            <pc:sldMk cId="3013069878" sldId="1834"/>
            <ac:spMk id="872" creationId="{EB1F2DC1-8F2C-4669-84FD-C5B1AFFD1D30}"/>
          </ac:spMkLst>
        </pc:spChg>
        <pc:spChg chg="mod">
          <ac:chgData name="Eldert Grootenboer" userId="3fe8758b2c2b58d2" providerId="LiveId" clId="{05357072-DB9E-4F51-958D-1AC1952FB81B}" dt="2021-05-30T10:38:20.312" v="735" actId="165"/>
          <ac:spMkLst>
            <pc:docMk/>
            <pc:sldMk cId="3013069878" sldId="1834"/>
            <ac:spMk id="873" creationId="{EE99B8A4-D9E7-4355-AF6A-B2A9AB18EC00}"/>
          </ac:spMkLst>
        </pc:spChg>
        <pc:spChg chg="mod">
          <ac:chgData name="Eldert Grootenboer" userId="3fe8758b2c2b58d2" providerId="LiveId" clId="{05357072-DB9E-4F51-958D-1AC1952FB81B}" dt="2021-05-30T10:38:20.312" v="735" actId="165"/>
          <ac:spMkLst>
            <pc:docMk/>
            <pc:sldMk cId="3013069878" sldId="1834"/>
            <ac:spMk id="874" creationId="{50B5A70E-366F-4486-A7AB-C6D55416C145}"/>
          </ac:spMkLst>
        </pc:spChg>
        <pc:spChg chg="mod">
          <ac:chgData name="Eldert Grootenboer" userId="3fe8758b2c2b58d2" providerId="LiveId" clId="{05357072-DB9E-4F51-958D-1AC1952FB81B}" dt="2021-05-30T10:38:20.312" v="735" actId="165"/>
          <ac:spMkLst>
            <pc:docMk/>
            <pc:sldMk cId="3013069878" sldId="1834"/>
            <ac:spMk id="875" creationId="{23BFC0AE-E43F-4B8B-B48B-2440BF2B3F59}"/>
          </ac:spMkLst>
        </pc:spChg>
        <pc:spChg chg="mod">
          <ac:chgData name="Eldert Grootenboer" userId="3fe8758b2c2b58d2" providerId="LiveId" clId="{05357072-DB9E-4F51-958D-1AC1952FB81B}" dt="2021-05-30T10:38:20.312" v="735" actId="165"/>
          <ac:spMkLst>
            <pc:docMk/>
            <pc:sldMk cId="3013069878" sldId="1834"/>
            <ac:spMk id="876" creationId="{53F88413-DD0B-40B4-B73D-27F89D80BDCC}"/>
          </ac:spMkLst>
        </pc:spChg>
        <pc:spChg chg="mod">
          <ac:chgData name="Eldert Grootenboer" userId="3fe8758b2c2b58d2" providerId="LiveId" clId="{05357072-DB9E-4F51-958D-1AC1952FB81B}" dt="2021-05-30T10:38:20.312" v="735" actId="165"/>
          <ac:spMkLst>
            <pc:docMk/>
            <pc:sldMk cId="3013069878" sldId="1834"/>
            <ac:spMk id="877" creationId="{2552FEC0-D47A-4C20-8811-0DA532E0A3FB}"/>
          </ac:spMkLst>
        </pc:spChg>
        <pc:spChg chg="mod">
          <ac:chgData name="Eldert Grootenboer" userId="3fe8758b2c2b58d2" providerId="LiveId" clId="{05357072-DB9E-4F51-958D-1AC1952FB81B}" dt="2021-05-30T10:38:20.312" v="735" actId="165"/>
          <ac:spMkLst>
            <pc:docMk/>
            <pc:sldMk cId="3013069878" sldId="1834"/>
            <ac:spMk id="878" creationId="{725D9F52-81AC-4E68-AFAC-575C8E66F897}"/>
          </ac:spMkLst>
        </pc:spChg>
        <pc:spChg chg="mod">
          <ac:chgData name="Eldert Grootenboer" userId="3fe8758b2c2b58d2" providerId="LiveId" clId="{05357072-DB9E-4F51-958D-1AC1952FB81B}" dt="2021-05-30T10:38:20.312" v="735" actId="165"/>
          <ac:spMkLst>
            <pc:docMk/>
            <pc:sldMk cId="3013069878" sldId="1834"/>
            <ac:spMk id="879" creationId="{E30F6154-EAC5-4B3B-AB01-81A2871E174F}"/>
          </ac:spMkLst>
        </pc:spChg>
        <pc:spChg chg="mod">
          <ac:chgData name="Eldert Grootenboer" userId="3fe8758b2c2b58d2" providerId="LiveId" clId="{05357072-DB9E-4F51-958D-1AC1952FB81B}" dt="2021-05-30T10:38:20.312" v="735" actId="165"/>
          <ac:spMkLst>
            <pc:docMk/>
            <pc:sldMk cId="3013069878" sldId="1834"/>
            <ac:spMk id="880" creationId="{0B9084DB-938C-48A3-8EC3-2C0E561D7B02}"/>
          </ac:spMkLst>
        </pc:spChg>
        <pc:spChg chg="mod">
          <ac:chgData name="Eldert Grootenboer" userId="3fe8758b2c2b58d2" providerId="LiveId" clId="{05357072-DB9E-4F51-958D-1AC1952FB81B}" dt="2021-05-30T10:38:20.312" v="735" actId="165"/>
          <ac:spMkLst>
            <pc:docMk/>
            <pc:sldMk cId="3013069878" sldId="1834"/>
            <ac:spMk id="881" creationId="{89F27DAA-355A-4777-BB83-9C4B687F55A8}"/>
          </ac:spMkLst>
        </pc:spChg>
        <pc:spChg chg="mod">
          <ac:chgData name="Eldert Grootenboer" userId="3fe8758b2c2b58d2" providerId="LiveId" clId="{05357072-DB9E-4F51-958D-1AC1952FB81B}" dt="2021-05-30T10:38:20.312" v="735" actId="165"/>
          <ac:spMkLst>
            <pc:docMk/>
            <pc:sldMk cId="3013069878" sldId="1834"/>
            <ac:spMk id="882" creationId="{3E713470-904F-4C50-91DA-5D92E1461810}"/>
          </ac:spMkLst>
        </pc:spChg>
        <pc:spChg chg="mod">
          <ac:chgData name="Eldert Grootenboer" userId="3fe8758b2c2b58d2" providerId="LiveId" clId="{05357072-DB9E-4F51-958D-1AC1952FB81B}" dt="2021-05-30T10:38:20.312" v="735" actId="165"/>
          <ac:spMkLst>
            <pc:docMk/>
            <pc:sldMk cId="3013069878" sldId="1834"/>
            <ac:spMk id="883" creationId="{E47DBE0F-2CE2-440F-BB87-E9C87F33C97F}"/>
          </ac:spMkLst>
        </pc:spChg>
        <pc:spChg chg="mod">
          <ac:chgData name="Eldert Grootenboer" userId="3fe8758b2c2b58d2" providerId="LiveId" clId="{05357072-DB9E-4F51-958D-1AC1952FB81B}" dt="2021-05-30T10:38:20.312" v="735" actId="165"/>
          <ac:spMkLst>
            <pc:docMk/>
            <pc:sldMk cId="3013069878" sldId="1834"/>
            <ac:spMk id="884" creationId="{B7DD7892-BBA5-4F85-9927-BBD0C3F20A1C}"/>
          </ac:spMkLst>
        </pc:spChg>
        <pc:spChg chg="mod">
          <ac:chgData name="Eldert Grootenboer" userId="3fe8758b2c2b58d2" providerId="LiveId" clId="{05357072-DB9E-4F51-958D-1AC1952FB81B}" dt="2021-05-30T10:38:20.312" v="735" actId="165"/>
          <ac:spMkLst>
            <pc:docMk/>
            <pc:sldMk cId="3013069878" sldId="1834"/>
            <ac:spMk id="885" creationId="{5F170258-CFE6-4FDF-9911-67E2323A3619}"/>
          </ac:spMkLst>
        </pc:spChg>
        <pc:spChg chg="mod">
          <ac:chgData name="Eldert Grootenboer" userId="3fe8758b2c2b58d2" providerId="LiveId" clId="{05357072-DB9E-4F51-958D-1AC1952FB81B}" dt="2021-05-30T10:38:20.312" v="735" actId="165"/>
          <ac:spMkLst>
            <pc:docMk/>
            <pc:sldMk cId="3013069878" sldId="1834"/>
            <ac:spMk id="886" creationId="{74D42F34-B5DA-494B-87CC-C0A13172E9A9}"/>
          </ac:spMkLst>
        </pc:spChg>
        <pc:spChg chg="mod">
          <ac:chgData name="Eldert Grootenboer" userId="3fe8758b2c2b58d2" providerId="LiveId" clId="{05357072-DB9E-4F51-958D-1AC1952FB81B}" dt="2021-05-30T10:38:20.312" v="735" actId="165"/>
          <ac:spMkLst>
            <pc:docMk/>
            <pc:sldMk cId="3013069878" sldId="1834"/>
            <ac:spMk id="887" creationId="{7C6FE0DD-B232-4A66-9702-2DF068F16246}"/>
          </ac:spMkLst>
        </pc:spChg>
        <pc:spChg chg="mod">
          <ac:chgData name="Eldert Grootenboer" userId="3fe8758b2c2b58d2" providerId="LiveId" clId="{05357072-DB9E-4F51-958D-1AC1952FB81B}" dt="2021-05-30T10:38:20.312" v="735" actId="165"/>
          <ac:spMkLst>
            <pc:docMk/>
            <pc:sldMk cId="3013069878" sldId="1834"/>
            <ac:spMk id="888" creationId="{1DF0174C-0F7F-4572-AC59-A206025F6A47}"/>
          </ac:spMkLst>
        </pc:spChg>
        <pc:spChg chg="mod">
          <ac:chgData name="Eldert Grootenboer" userId="3fe8758b2c2b58d2" providerId="LiveId" clId="{05357072-DB9E-4F51-958D-1AC1952FB81B}" dt="2021-05-30T10:38:20.312" v="735" actId="165"/>
          <ac:spMkLst>
            <pc:docMk/>
            <pc:sldMk cId="3013069878" sldId="1834"/>
            <ac:spMk id="889" creationId="{913C1679-7EC0-43CF-ACAF-B021AD18BD33}"/>
          </ac:spMkLst>
        </pc:spChg>
        <pc:spChg chg="mod">
          <ac:chgData name="Eldert Grootenboer" userId="3fe8758b2c2b58d2" providerId="LiveId" clId="{05357072-DB9E-4F51-958D-1AC1952FB81B}" dt="2021-05-30T10:38:20.312" v="735" actId="165"/>
          <ac:spMkLst>
            <pc:docMk/>
            <pc:sldMk cId="3013069878" sldId="1834"/>
            <ac:spMk id="890" creationId="{E139ED0C-2AB2-455E-A55C-BC0656196FBC}"/>
          </ac:spMkLst>
        </pc:spChg>
        <pc:spChg chg="mod">
          <ac:chgData name="Eldert Grootenboer" userId="3fe8758b2c2b58d2" providerId="LiveId" clId="{05357072-DB9E-4F51-958D-1AC1952FB81B}" dt="2021-05-30T10:38:20.312" v="735" actId="165"/>
          <ac:spMkLst>
            <pc:docMk/>
            <pc:sldMk cId="3013069878" sldId="1834"/>
            <ac:spMk id="891" creationId="{66C55ED0-F42E-4AB3-B1B1-EF976B8ECC5E}"/>
          </ac:spMkLst>
        </pc:spChg>
        <pc:spChg chg="mod">
          <ac:chgData name="Eldert Grootenboer" userId="3fe8758b2c2b58d2" providerId="LiveId" clId="{05357072-DB9E-4F51-958D-1AC1952FB81B}" dt="2021-05-30T10:38:20.312" v="735" actId="165"/>
          <ac:spMkLst>
            <pc:docMk/>
            <pc:sldMk cId="3013069878" sldId="1834"/>
            <ac:spMk id="892" creationId="{C1A3FC7F-9506-48B1-85F8-C9572C73988F}"/>
          </ac:spMkLst>
        </pc:spChg>
        <pc:spChg chg="mod">
          <ac:chgData name="Eldert Grootenboer" userId="3fe8758b2c2b58d2" providerId="LiveId" clId="{05357072-DB9E-4F51-958D-1AC1952FB81B}" dt="2021-05-30T10:38:20.312" v="735" actId="165"/>
          <ac:spMkLst>
            <pc:docMk/>
            <pc:sldMk cId="3013069878" sldId="1834"/>
            <ac:spMk id="893" creationId="{CD4A2090-7726-40FE-9131-E14F8066EDD0}"/>
          </ac:spMkLst>
        </pc:spChg>
        <pc:spChg chg="mod">
          <ac:chgData name="Eldert Grootenboer" userId="3fe8758b2c2b58d2" providerId="LiveId" clId="{05357072-DB9E-4F51-958D-1AC1952FB81B}" dt="2021-05-30T10:38:20.312" v="735" actId="165"/>
          <ac:spMkLst>
            <pc:docMk/>
            <pc:sldMk cId="3013069878" sldId="1834"/>
            <ac:spMk id="894" creationId="{C5224040-2B11-4591-BED3-3EB67A66DAA0}"/>
          </ac:spMkLst>
        </pc:spChg>
        <pc:spChg chg="mod">
          <ac:chgData name="Eldert Grootenboer" userId="3fe8758b2c2b58d2" providerId="LiveId" clId="{05357072-DB9E-4F51-958D-1AC1952FB81B}" dt="2021-05-30T10:38:20.312" v="735" actId="165"/>
          <ac:spMkLst>
            <pc:docMk/>
            <pc:sldMk cId="3013069878" sldId="1834"/>
            <ac:spMk id="895" creationId="{8E5E3041-8A3E-4D41-928A-7A4A5BACB130}"/>
          </ac:spMkLst>
        </pc:spChg>
        <pc:spChg chg="mod">
          <ac:chgData name="Eldert Grootenboer" userId="3fe8758b2c2b58d2" providerId="LiveId" clId="{05357072-DB9E-4F51-958D-1AC1952FB81B}" dt="2021-05-30T10:38:20.312" v="735" actId="165"/>
          <ac:spMkLst>
            <pc:docMk/>
            <pc:sldMk cId="3013069878" sldId="1834"/>
            <ac:spMk id="896" creationId="{888A088C-9E5F-496E-A5EB-F7CDC24F1006}"/>
          </ac:spMkLst>
        </pc:spChg>
        <pc:spChg chg="mod">
          <ac:chgData name="Eldert Grootenboer" userId="3fe8758b2c2b58d2" providerId="LiveId" clId="{05357072-DB9E-4F51-958D-1AC1952FB81B}" dt="2021-05-30T10:38:20.312" v="735" actId="165"/>
          <ac:spMkLst>
            <pc:docMk/>
            <pc:sldMk cId="3013069878" sldId="1834"/>
            <ac:spMk id="897" creationId="{C8438FB4-FCE3-406E-807F-4EE14257385B}"/>
          </ac:spMkLst>
        </pc:spChg>
        <pc:spChg chg="mod">
          <ac:chgData name="Eldert Grootenboer" userId="3fe8758b2c2b58d2" providerId="LiveId" clId="{05357072-DB9E-4F51-958D-1AC1952FB81B}" dt="2021-05-30T10:38:20.312" v="735" actId="165"/>
          <ac:spMkLst>
            <pc:docMk/>
            <pc:sldMk cId="3013069878" sldId="1834"/>
            <ac:spMk id="898" creationId="{BED0073D-6653-4A8C-AB73-6B4773803A26}"/>
          </ac:spMkLst>
        </pc:spChg>
        <pc:spChg chg="mod">
          <ac:chgData name="Eldert Grootenboer" userId="3fe8758b2c2b58d2" providerId="LiveId" clId="{05357072-DB9E-4F51-958D-1AC1952FB81B}" dt="2021-05-30T10:38:20.312" v="735" actId="165"/>
          <ac:spMkLst>
            <pc:docMk/>
            <pc:sldMk cId="3013069878" sldId="1834"/>
            <ac:spMk id="899" creationId="{6CC1D4C9-E25C-47A8-880C-407210D14905}"/>
          </ac:spMkLst>
        </pc:spChg>
        <pc:spChg chg="mod">
          <ac:chgData name="Eldert Grootenboer" userId="3fe8758b2c2b58d2" providerId="LiveId" clId="{05357072-DB9E-4F51-958D-1AC1952FB81B}" dt="2021-05-30T10:38:20.312" v="735" actId="165"/>
          <ac:spMkLst>
            <pc:docMk/>
            <pc:sldMk cId="3013069878" sldId="1834"/>
            <ac:spMk id="900" creationId="{99531D8F-F0A8-4F6D-99F5-2EF985218197}"/>
          </ac:spMkLst>
        </pc:spChg>
        <pc:spChg chg="mod">
          <ac:chgData name="Eldert Grootenboer" userId="3fe8758b2c2b58d2" providerId="LiveId" clId="{05357072-DB9E-4F51-958D-1AC1952FB81B}" dt="2021-05-30T10:38:20.312" v="735" actId="165"/>
          <ac:spMkLst>
            <pc:docMk/>
            <pc:sldMk cId="3013069878" sldId="1834"/>
            <ac:spMk id="901" creationId="{E7B39627-9781-42DC-AB85-A899CC25F92B}"/>
          </ac:spMkLst>
        </pc:spChg>
        <pc:spChg chg="mod">
          <ac:chgData name="Eldert Grootenboer" userId="3fe8758b2c2b58d2" providerId="LiveId" clId="{05357072-DB9E-4F51-958D-1AC1952FB81B}" dt="2021-05-30T10:38:20.312" v="735" actId="165"/>
          <ac:spMkLst>
            <pc:docMk/>
            <pc:sldMk cId="3013069878" sldId="1834"/>
            <ac:spMk id="902" creationId="{65CF4A67-1732-44BE-B57C-427656D9FE60}"/>
          </ac:spMkLst>
        </pc:spChg>
        <pc:spChg chg="mod">
          <ac:chgData name="Eldert Grootenboer" userId="3fe8758b2c2b58d2" providerId="LiveId" clId="{05357072-DB9E-4F51-958D-1AC1952FB81B}" dt="2021-05-30T10:38:20.312" v="735" actId="165"/>
          <ac:spMkLst>
            <pc:docMk/>
            <pc:sldMk cId="3013069878" sldId="1834"/>
            <ac:spMk id="903" creationId="{CB81EA3C-E200-43B1-996B-C8D07883B328}"/>
          </ac:spMkLst>
        </pc:spChg>
        <pc:spChg chg="mod">
          <ac:chgData name="Eldert Grootenboer" userId="3fe8758b2c2b58d2" providerId="LiveId" clId="{05357072-DB9E-4F51-958D-1AC1952FB81B}" dt="2021-05-30T10:38:20.312" v="735" actId="165"/>
          <ac:spMkLst>
            <pc:docMk/>
            <pc:sldMk cId="3013069878" sldId="1834"/>
            <ac:spMk id="904" creationId="{712D73A3-1565-41DC-9DFA-B430A0958B4D}"/>
          </ac:spMkLst>
        </pc:spChg>
        <pc:spChg chg="mod">
          <ac:chgData name="Eldert Grootenboer" userId="3fe8758b2c2b58d2" providerId="LiveId" clId="{05357072-DB9E-4F51-958D-1AC1952FB81B}" dt="2021-05-30T10:38:20.312" v="735" actId="165"/>
          <ac:spMkLst>
            <pc:docMk/>
            <pc:sldMk cId="3013069878" sldId="1834"/>
            <ac:spMk id="905" creationId="{A3893E34-44A6-4946-9B4E-2C50B79308AE}"/>
          </ac:spMkLst>
        </pc:spChg>
        <pc:spChg chg="mod">
          <ac:chgData name="Eldert Grootenboer" userId="3fe8758b2c2b58d2" providerId="LiveId" clId="{05357072-DB9E-4F51-958D-1AC1952FB81B}" dt="2021-05-30T10:38:20.312" v="735" actId="165"/>
          <ac:spMkLst>
            <pc:docMk/>
            <pc:sldMk cId="3013069878" sldId="1834"/>
            <ac:spMk id="906" creationId="{44F3D335-34F4-4EBF-83D8-F87FACAEA538}"/>
          </ac:spMkLst>
        </pc:spChg>
        <pc:spChg chg="mod">
          <ac:chgData name="Eldert Grootenboer" userId="3fe8758b2c2b58d2" providerId="LiveId" clId="{05357072-DB9E-4F51-958D-1AC1952FB81B}" dt="2021-05-30T10:38:20.312" v="735" actId="165"/>
          <ac:spMkLst>
            <pc:docMk/>
            <pc:sldMk cId="3013069878" sldId="1834"/>
            <ac:spMk id="907" creationId="{2E9F58EC-8B28-4220-A293-3DC070978C23}"/>
          </ac:spMkLst>
        </pc:spChg>
        <pc:spChg chg="mod">
          <ac:chgData name="Eldert Grootenboer" userId="3fe8758b2c2b58d2" providerId="LiveId" clId="{05357072-DB9E-4F51-958D-1AC1952FB81B}" dt="2021-05-30T10:38:20.312" v="735" actId="165"/>
          <ac:spMkLst>
            <pc:docMk/>
            <pc:sldMk cId="3013069878" sldId="1834"/>
            <ac:spMk id="908" creationId="{AA1DCE7C-41B9-426F-BFD6-E713BA8BA3CB}"/>
          </ac:spMkLst>
        </pc:spChg>
        <pc:spChg chg="mod">
          <ac:chgData name="Eldert Grootenboer" userId="3fe8758b2c2b58d2" providerId="LiveId" clId="{05357072-DB9E-4F51-958D-1AC1952FB81B}" dt="2021-05-30T10:38:20.312" v="735" actId="165"/>
          <ac:spMkLst>
            <pc:docMk/>
            <pc:sldMk cId="3013069878" sldId="1834"/>
            <ac:spMk id="909" creationId="{BF4B241E-D34F-40A7-947D-502070CE08A9}"/>
          </ac:spMkLst>
        </pc:spChg>
        <pc:spChg chg="mod">
          <ac:chgData name="Eldert Grootenboer" userId="3fe8758b2c2b58d2" providerId="LiveId" clId="{05357072-DB9E-4F51-958D-1AC1952FB81B}" dt="2021-05-30T10:38:20.312" v="735" actId="165"/>
          <ac:spMkLst>
            <pc:docMk/>
            <pc:sldMk cId="3013069878" sldId="1834"/>
            <ac:spMk id="910" creationId="{DB3F2EC5-0B65-40C3-8EC0-4A9B93344307}"/>
          </ac:spMkLst>
        </pc:spChg>
        <pc:spChg chg="mod">
          <ac:chgData name="Eldert Grootenboer" userId="3fe8758b2c2b58d2" providerId="LiveId" clId="{05357072-DB9E-4F51-958D-1AC1952FB81B}" dt="2021-05-30T10:38:20.312" v="735" actId="165"/>
          <ac:spMkLst>
            <pc:docMk/>
            <pc:sldMk cId="3013069878" sldId="1834"/>
            <ac:spMk id="911" creationId="{5B7CD0D5-F8B4-4F23-9075-926C01671933}"/>
          </ac:spMkLst>
        </pc:spChg>
        <pc:spChg chg="mod">
          <ac:chgData name="Eldert Grootenboer" userId="3fe8758b2c2b58d2" providerId="LiveId" clId="{05357072-DB9E-4F51-958D-1AC1952FB81B}" dt="2021-05-30T10:38:20.312" v="735" actId="165"/>
          <ac:spMkLst>
            <pc:docMk/>
            <pc:sldMk cId="3013069878" sldId="1834"/>
            <ac:spMk id="912" creationId="{A792B86C-B61B-4B92-B7FF-FA26F07C9C37}"/>
          </ac:spMkLst>
        </pc:spChg>
        <pc:spChg chg="mod">
          <ac:chgData name="Eldert Grootenboer" userId="3fe8758b2c2b58d2" providerId="LiveId" clId="{05357072-DB9E-4F51-958D-1AC1952FB81B}" dt="2021-05-30T10:38:20.312" v="735" actId="165"/>
          <ac:spMkLst>
            <pc:docMk/>
            <pc:sldMk cId="3013069878" sldId="1834"/>
            <ac:spMk id="913" creationId="{DE7E78DE-C654-4DFE-A066-A6C8ED09FE70}"/>
          </ac:spMkLst>
        </pc:spChg>
        <pc:spChg chg="mod">
          <ac:chgData name="Eldert Grootenboer" userId="3fe8758b2c2b58d2" providerId="LiveId" clId="{05357072-DB9E-4F51-958D-1AC1952FB81B}" dt="2021-05-30T10:38:20.312" v="735" actId="165"/>
          <ac:spMkLst>
            <pc:docMk/>
            <pc:sldMk cId="3013069878" sldId="1834"/>
            <ac:spMk id="914" creationId="{BE0489FB-6F68-49DD-A88C-1CE65DF58CB8}"/>
          </ac:spMkLst>
        </pc:spChg>
        <pc:spChg chg="mod">
          <ac:chgData name="Eldert Grootenboer" userId="3fe8758b2c2b58d2" providerId="LiveId" clId="{05357072-DB9E-4F51-958D-1AC1952FB81B}" dt="2021-05-30T10:38:20.312" v="735" actId="165"/>
          <ac:spMkLst>
            <pc:docMk/>
            <pc:sldMk cId="3013069878" sldId="1834"/>
            <ac:spMk id="915" creationId="{1716B0E8-93EB-49F7-AE28-942668692084}"/>
          </ac:spMkLst>
        </pc:spChg>
        <pc:spChg chg="mod">
          <ac:chgData name="Eldert Grootenboer" userId="3fe8758b2c2b58d2" providerId="LiveId" clId="{05357072-DB9E-4F51-958D-1AC1952FB81B}" dt="2021-05-30T10:38:20.312" v="735" actId="165"/>
          <ac:spMkLst>
            <pc:docMk/>
            <pc:sldMk cId="3013069878" sldId="1834"/>
            <ac:spMk id="916" creationId="{261CA21C-AB2E-47D2-BF5A-2CE2AB803F7E}"/>
          </ac:spMkLst>
        </pc:spChg>
        <pc:spChg chg="mod">
          <ac:chgData name="Eldert Grootenboer" userId="3fe8758b2c2b58d2" providerId="LiveId" clId="{05357072-DB9E-4F51-958D-1AC1952FB81B}" dt="2021-05-30T10:38:20.312" v="735" actId="165"/>
          <ac:spMkLst>
            <pc:docMk/>
            <pc:sldMk cId="3013069878" sldId="1834"/>
            <ac:spMk id="917" creationId="{93D96B51-E842-42FC-A811-BC67D394FCE7}"/>
          </ac:spMkLst>
        </pc:spChg>
        <pc:spChg chg="mod">
          <ac:chgData name="Eldert Grootenboer" userId="3fe8758b2c2b58d2" providerId="LiveId" clId="{05357072-DB9E-4F51-958D-1AC1952FB81B}" dt="2021-05-30T10:38:20.312" v="735" actId="165"/>
          <ac:spMkLst>
            <pc:docMk/>
            <pc:sldMk cId="3013069878" sldId="1834"/>
            <ac:spMk id="918" creationId="{090C2B2D-A26C-4EE5-8DE3-F99E42E97237}"/>
          </ac:spMkLst>
        </pc:spChg>
        <pc:spChg chg="mod">
          <ac:chgData name="Eldert Grootenboer" userId="3fe8758b2c2b58d2" providerId="LiveId" clId="{05357072-DB9E-4F51-958D-1AC1952FB81B}" dt="2021-05-30T10:38:20.312" v="735" actId="165"/>
          <ac:spMkLst>
            <pc:docMk/>
            <pc:sldMk cId="3013069878" sldId="1834"/>
            <ac:spMk id="919" creationId="{A39DE737-898C-48BB-8AED-CA7A9F9CB984}"/>
          </ac:spMkLst>
        </pc:spChg>
        <pc:spChg chg="mod">
          <ac:chgData name="Eldert Grootenboer" userId="3fe8758b2c2b58d2" providerId="LiveId" clId="{05357072-DB9E-4F51-958D-1AC1952FB81B}" dt="2021-05-30T10:38:20.312" v="735" actId="165"/>
          <ac:spMkLst>
            <pc:docMk/>
            <pc:sldMk cId="3013069878" sldId="1834"/>
            <ac:spMk id="920" creationId="{0F996495-5F62-4AA6-B359-7EA68E03193F}"/>
          </ac:spMkLst>
        </pc:spChg>
        <pc:spChg chg="mod">
          <ac:chgData name="Eldert Grootenboer" userId="3fe8758b2c2b58d2" providerId="LiveId" clId="{05357072-DB9E-4F51-958D-1AC1952FB81B}" dt="2021-05-30T10:38:20.312" v="735" actId="165"/>
          <ac:spMkLst>
            <pc:docMk/>
            <pc:sldMk cId="3013069878" sldId="1834"/>
            <ac:spMk id="921" creationId="{F98E76E5-3100-41B3-8617-C3B9AAAE2FBF}"/>
          </ac:spMkLst>
        </pc:spChg>
        <pc:spChg chg="mod">
          <ac:chgData name="Eldert Grootenboer" userId="3fe8758b2c2b58d2" providerId="LiveId" clId="{05357072-DB9E-4F51-958D-1AC1952FB81B}" dt="2021-05-30T10:38:20.312" v="735" actId="165"/>
          <ac:spMkLst>
            <pc:docMk/>
            <pc:sldMk cId="3013069878" sldId="1834"/>
            <ac:spMk id="922" creationId="{B1B1D8B7-B40F-4E84-AA11-53631308DDEB}"/>
          </ac:spMkLst>
        </pc:spChg>
        <pc:spChg chg="mod">
          <ac:chgData name="Eldert Grootenboer" userId="3fe8758b2c2b58d2" providerId="LiveId" clId="{05357072-DB9E-4F51-958D-1AC1952FB81B}" dt="2021-05-30T10:38:20.312" v="735" actId="165"/>
          <ac:spMkLst>
            <pc:docMk/>
            <pc:sldMk cId="3013069878" sldId="1834"/>
            <ac:spMk id="923" creationId="{FBA27772-8B18-4281-9A43-C31BC3192A7C}"/>
          </ac:spMkLst>
        </pc:spChg>
        <pc:spChg chg="mod">
          <ac:chgData name="Eldert Grootenboer" userId="3fe8758b2c2b58d2" providerId="LiveId" clId="{05357072-DB9E-4F51-958D-1AC1952FB81B}" dt="2021-05-30T10:38:20.312" v="735" actId="165"/>
          <ac:spMkLst>
            <pc:docMk/>
            <pc:sldMk cId="3013069878" sldId="1834"/>
            <ac:spMk id="924" creationId="{79E3726C-802E-49A0-8410-67262367C5A9}"/>
          </ac:spMkLst>
        </pc:spChg>
        <pc:spChg chg="mod">
          <ac:chgData name="Eldert Grootenboer" userId="3fe8758b2c2b58d2" providerId="LiveId" clId="{05357072-DB9E-4F51-958D-1AC1952FB81B}" dt="2021-05-30T10:38:20.312" v="735" actId="165"/>
          <ac:spMkLst>
            <pc:docMk/>
            <pc:sldMk cId="3013069878" sldId="1834"/>
            <ac:spMk id="925" creationId="{9127E48B-A2DC-429F-8F58-8FC4BED8F538}"/>
          </ac:spMkLst>
        </pc:spChg>
        <pc:spChg chg="mod">
          <ac:chgData name="Eldert Grootenboer" userId="3fe8758b2c2b58d2" providerId="LiveId" clId="{05357072-DB9E-4F51-958D-1AC1952FB81B}" dt="2021-05-30T10:38:20.312" v="735" actId="165"/>
          <ac:spMkLst>
            <pc:docMk/>
            <pc:sldMk cId="3013069878" sldId="1834"/>
            <ac:spMk id="926" creationId="{F0D8B604-ACDA-4D56-B6F2-E17F657CA120}"/>
          </ac:spMkLst>
        </pc:spChg>
        <pc:spChg chg="mod">
          <ac:chgData name="Eldert Grootenboer" userId="3fe8758b2c2b58d2" providerId="LiveId" clId="{05357072-DB9E-4F51-958D-1AC1952FB81B}" dt="2021-05-30T10:38:20.312" v="735" actId="165"/>
          <ac:spMkLst>
            <pc:docMk/>
            <pc:sldMk cId="3013069878" sldId="1834"/>
            <ac:spMk id="927" creationId="{9C250C49-BD79-4B3F-9C29-AB827F1C575C}"/>
          </ac:spMkLst>
        </pc:spChg>
        <pc:spChg chg="mod">
          <ac:chgData name="Eldert Grootenboer" userId="3fe8758b2c2b58d2" providerId="LiveId" clId="{05357072-DB9E-4F51-958D-1AC1952FB81B}" dt="2021-05-30T10:38:20.312" v="735" actId="165"/>
          <ac:spMkLst>
            <pc:docMk/>
            <pc:sldMk cId="3013069878" sldId="1834"/>
            <ac:spMk id="928" creationId="{20C2E54A-224F-482F-A9C1-76AFE1426408}"/>
          </ac:spMkLst>
        </pc:spChg>
        <pc:spChg chg="mod">
          <ac:chgData name="Eldert Grootenboer" userId="3fe8758b2c2b58d2" providerId="LiveId" clId="{05357072-DB9E-4F51-958D-1AC1952FB81B}" dt="2021-05-30T10:38:20.312" v="735" actId="165"/>
          <ac:spMkLst>
            <pc:docMk/>
            <pc:sldMk cId="3013069878" sldId="1834"/>
            <ac:spMk id="929" creationId="{A30EFFE9-F7B2-4577-8334-20F9CAD7D743}"/>
          </ac:spMkLst>
        </pc:spChg>
        <pc:spChg chg="mod">
          <ac:chgData name="Eldert Grootenboer" userId="3fe8758b2c2b58d2" providerId="LiveId" clId="{05357072-DB9E-4F51-958D-1AC1952FB81B}" dt="2021-05-30T10:38:20.312" v="735" actId="165"/>
          <ac:spMkLst>
            <pc:docMk/>
            <pc:sldMk cId="3013069878" sldId="1834"/>
            <ac:spMk id="930" creationId="{88E93F19-C5F5-4176-BD9B-B0484AB3EBD9}"/>
          </ac:spMkLst>
        </pc:spChg>
        <pc:spChg chg="mod">
          <ac:chgData name="Eldert Grootenboer" userId="3fe8758b2c2b58d2" providerId="LiveId" clId="{05357072-DB9E-4F51-958D-1AC1952FB81B}" dt="2021-05-30T10:38:20.312" v="735" actId="165"/>
          <ac:spMkLst>
            <pc:docMk/>
            <pc:sldMk cId="3013069878" sldId="1834"/>
            <ac:spMk id="931" creationId="{D7338DE0-FBFB-417A-84F0-8D9779F6767B}"/>
          </ac:spMkLst>
        </pc:spChg>
        <pc:spChg chg="mod">
          <ac:chgData name="Eldert Grootenboer" userId="3fe8758b2c2b58d2" providerId="LiveId" clId="{05357072-DB9E-4F51-958D-1AC1952FB81B}" dt="2021-05-30T10:38:20.312" v="735" actId="165"/>
          <ac:spMkLst>
            <pc:docMk/>
            <pc:sldMk cId="3013069878" sldId="1834"/>
            <ac:spMk id="932" creationId="{A54B4941-98A3-445F-A34C-3872A99DD619}"/>
          </ac:spMkLst>
        </pc:spChg>
        <pc:spChg chg="mod">
          <ac:chgData name="Eldert Grootenboer" userId="3fe8758b2c2b58d2" providerId="LiveId" clId="{05357072-DB9E-4F51-958D-1AC1952FB81B}" dt="2021-05-30T10:38:20.312" v="735" actId="165"/>
          <ac:spMkLst>
            <pc:docMk/>
            <pc:sldMk cId="3013069878" sldId="1834"/>
            <ac:spMk id="933" creationId="{DCCC954B-0B90-45E9-B021-C820C0D6B799}"/>
          </ac:spMkLst>
        </pc:spChg>
        <pc:spChg chg="mod">
          <ac:chgData name="Eldert Grootenboer" userId="3fe8758b2c2b58d2" providerId="LiveId" clId="{05357072-DB9E-4F51-958D-1AC1952FB81B}" dt="2021-05-30T10:38:20.312" v="735" actId="165"/>
          <ac:spMkLst>
            <pc:docMk/>
            <pc:sldMk cId="3013069878" sldId="1834"/>
            <ac:spMk id="934" creationId="{EF40829F-36E1-4C9D-8A87-F65EDAAB48BF}"/>
          </ac:spMkLst>
        </pc:spChg>
        <pc:spChg chg="mod">
          <ac:chgData name="Eldert Grootenboer" userId="3fe8758b2c2b58d2" providerId="LiveId" clId="{05357072-DB9E-4F51-958D-1AC1952FB81B}" dt="2021-05-30T10:38:20.312" v="735" actId="165"/>
          <ac:spMkLst>
            <pc:docMk/>
            <pc:sldMk cId="3013069878" sldId="1834"/>
            <ac:spMk id="935" creationId="{7595C840-0A43-454C-8798-C36832E537D2}"/>
          </ac:spMkLst>
        </pc:spChg>
        <pc:spChg chg="mod">
          <ac:chgData name="Eldert Grootenboer" userId="3fe8758b2c2b58d2" providerId="LiveId" clId="{05357072-DB9E-4F51-958D-1AC1952FB81B}" dt="2021-05-30T10:38:20.312" v="735" actId="165"/>
          <ac:spMkLst>
            <pc:docMk/>
            <pc:sldMk cId="3013069878" sldId="1834"/>
            <ac:spMk id="936" creationId="{93F52935-B47D-471F-9D0B-33777B2D8726}"/>
          </ac:spMkLst>
        </pc:spChg>
        <pc:spChg chg="mod">
          <ac:chgData name="Eldert Grootenboer" userId="3fe8758b2c2b58d2" providerId="LiveId" clId="{05357072-DB9E-4F51-958D-1AC1952FB81B}" dt="2021-05-30T10:38:20.312" v="735" actId="165"/>
          <ac:spMkLst>
            <pc:docMk/>
            <pc:sldMk cId="3013069878" sldId="1834"/>
            <ac:spMk id="937" creationId="{18E516BE-12D7-4B6F-A488-684587745C8A}"/>
          </ac:spMkLst>
        </pc:spChg>
        <pc:spChg chg="mod">
          <ac:chgData name="Eldert Grootenboer" userId="3fe8758b2c2b58d2" providerId="LiveId" clId="{05357072-DB9E-4F51-958D-1AC1952FB81B}" dt="2021-05-30T10:38:20.312" v="735" actId="165"/>
          <ac:spMkLst>
            <pc:docMk/>
            <pc:sldMk cId="3013069878" sldId="1834"/>
            <ac:spMk id="938" creationId="{27238EF1-CF8E-47DD-9C21-CD8BB16410AE}"/>
          </ac:spMkLst>
        </pc:spChg>
        <pc:spChg chg="mod">
          <ac:chgData name="Eldert Grootenboer" userId="3fe8758b2c2b58d2" providerId="LiveId" clId="{05357072-DB9E-4F51-958D-1AC1952FB81B}" dt="2021-05-30T10:38:20.312" v="735" actId="165"/>
          <ac:spMkLst>
            <pc:docMk/>
            <pc:sldMk cId="3013069878" sldId="1834"/>
            <ac:spMk id="939" creationId="{DC0130F6-FF57-4CA6-8C20-DBAF70FC2F3C}"/>
          </ac:spMkLst>
        </pc:spChg>
        <pc:spChg chg="mod">
          <ac:chgData name="Eldert Grootenboer" userId="3fe8758b2c2b58d2" providerId="LiveId" clId="{05357072-DB9E-4F51-958D-1AC1952FB81B}" dt="2021-05-30T10:38:20.312" v="735" actId="165"/>
          <ac:spMkLst>
            <pc:docMk/>
            <pc:sldMk cId="3013069878" sldId="1834"/>
            <ac:spMk id="940" creationId="{724827D1-12F7-44AF-9D94-13BF2219CEEE}"/>
          </ac:spMkLst>
        </pc:spChg>
        <pc:spChg chg="mod">
          <ac:chgData name="Eldert Grootenboer" userId="3fe8758b2c2b58d2" providerId="LiveId" clId="{05357072-DB9E-4F51-958D-1AC1952FB81B}" dt="2021-05-30T10:38:20.312" v="735" actId="165"/>
          <ac:spMkLst>
            <pc:docMk/>
            <pc:sldMk cId="3013069878" sldId="1834"/>
            <ac:spMk id="941" creationId="{FFA1858B-3B64-4E20-AA53-AD0AF90AE58F}"/>
          </ac:spMkLst>
        </pc:spChg>
        <pc:spChg chg="mod">
          <ac:chgData name="Eldert Grootenboer" userId="3fe8758b2c2b58d2" providerId="LiveId" clId="{05357072-DB9E-4F51-958D-1AC1952FB81B}" dt="2021-05-30T10:38:20.312" v="735" actId="165"/>
          <ac:spMkLst>
            <pc:docMk/>
            <pc:sldMk cId="3013069878" sldId="1834"/>
            <ac:spMk id="942" creationId="{850D9BF1-FF39-4465-84FF-2996B783159A}"/>
          </ac:spMkLst>
        </pc:spChg>
        <pc:spChg chg="mod">
          <ac:chgData name="Eldert Grootenboer" userId="3fe8758b2c2b58d2" providerId="LiveId" clId="{05357072-DB9E-4F51-958D-1AC1952FB81B}" dt="2021-05-30T10:38:20.312" v="735" actId="165"/>
          <ac:spMkLst>
            <pc:docMk/>
            <pc:sldMk cId="3013069878" sldId="1834"/>
            <ac:spMk id="943" creationId="{D19114F5-8CD9-4615-83C6-97F5E1A76358}"/>
          </ac:spMkLst>
        </pc:spChg>
        <pc:spChg chg="mod">
          <ac:chgData name="Eldert Grootenboer" userId="3fe8758b2c2b58d2" providerId="LiveId" clId="{05357072-DB9E-4F51-958D-1AC1952FB81B}" dt="2021-05-30T10:38:20.312" v="735" actId="165"/>
          <ac:spMkLst>
            <pc:docMk/>
            <pc:sldMk cId="3013069878" sldId="1834"/>
            <ac:spMk id="944" creationId="{D5A65F3F-BEEC-4FA2-9A6C-AD02DBF37335}"/>
          </ac:spMkLst>
        </pc:spChg>
        <pc:spChg chg="mod">
          <ac:chgData name="Eldert Grootenboer" userId="3fe8758b2c2b58d2" providerId="LiveId" clId="{05357072-DB9E-4F51-958D-1AC1952FB81B}" dt="2021-05-30T10:38:20.312" v="735" actId="165"/>
          <ac:spMkLst>
            <pc:docMk/>
            <pc:sldMk cId="3013069878" sldId="1834"/>
            <ac:spMk id="945" creationId="{DA43BD48-8DBE-404E-8DE1-D91D77A05FE5}"/>
          </ac:spMkLst>
        </pc:spChg>
        <pc:spChg chg="mod">
          <ac:chgData name="Eldert Grootenboer" userId="3fe8758b2c2b58d2" providerId="LiveId" clId="{05357072-DB9E-4F51-958D-1AC1952FB81B}" dt="2021-05-30T10:38:20.312" v="735" actId="165"/>
          <ac:spMkLst>
            <pc:docMk/>
            <pc:sldMk cId="3013069878" sldId="1834"/>
            <ac:spMk id="946" creationId="{696EE6F0-2405-4FF4-83FB-D531C91A31AD}"/>
          </ac:spMkLst>
        </pc:spChg>
        <pc:spChg chg="mod">
          <ac:chgData name="Eldert Grootenboer" userId="3fe8758b2c2b58d2" providerId="LiveId" clId="{05357072-DB9E-4F51-958D-1AC1952FB81B}" dt="2021-05-30T10:38:20.312" v="735" actId="165"/>
          <ac:spMkLst>
            <pc:docMk/>
            <pc:sldMk cId="3013069878" sldId="1834"/>
            <ac:spMk id="947" creationId="{7CD159AE-E078-43EC-B6A6-3FCE92AAC62C}"/>
          </ac:spMkLst>
        </pc:spChg>
        <pc:spChg chg="mod">
          <ac:chgData name="Eldert Grootenboer" userId="3fe8758b2c2b58d2" providerId="LiveId" clId="{05357072-DB9E-4F51-958D-1AC1952FB81B}" dt="2021-05-30T10:38:20.312" v="735" actId="165"/>
          <ac:spMkLst>
            <pc:docMk/>
            <pc:sldMk cId="3013069878" sldId="1834"/>
            <ac:spMk id="948" creationId="{C210BCB7-B1CF-4585-ACBC-D6F5C9797247}"/>
          </ac:spMkLst>
        </pc:spChg>
        <pc:spChg chg="mod">
          <ac:chgData name="Eldert Grootenboer" userId="3fe8758b2c2b58d2" providerId="LiveId" clId="{05357072-DB9E-4F51-958D-1AC1952FB81B}" dt="2021-05-30T10:38:20.312" v="735" actId="165"/>
          <ac:spMkLst>
            <pc:docMk/>
            <pc:sldMk cId="3013069878" sldId="1834"/>
            <ac:spMk id="949" creationId="{72C34E2D-8AE1-4899-89E3-44BA189AAD06}"/>
          </ac:spMkLst>
        </pc:spChg>
        <pc:spChg chg="mod">
          <ac:chgData name="Eldert Grootenboer" userId="3fe8758b2c2b58d2" providerId="LiveId" clId="{05357072-DB9E-4F51-958D-1AC1952FB81B}" dt="2021-05-30T10:38:20.312" v="735" actId="165"/>
          <ac:spMkLst>
            <pc:docMk/>
            <pc:sldMk cId="3013069878" sldId="1834"/>
            <ac:spMk id="950" creationId="{C6E9328E-78CA-42F9-A4CE-2E88D776E9EE}"/>
          </ac:spMkLst>
        </pc:spChg>
        <pc:spChg chg="mod">
          <ac:chgData name="Eldert Grootenboer" userId="3fe8758b2c2b58d2" providerId="LiveId" clId="{05357072-DB9E-4F51-958D-1AC1952FB81B}" dt="2021-05-30T10:38:20.312" v="735" actId="165"/>
          <ac:spMkLst>
            <pc:docMk/>
            <pc:sldMk cId="3013069878" sldId="1834"/>
            <ac:spMk id="951" creationId="{865D62A8-4F15-43AB-9368-7B19733646D5}"/>
          </ac:spMkLst>
        </pc:spChg>
        <pc:spChg chg="mod">
          <ac:chgData name="Eldert Grootenboer" userId="3fe8758b2c2b58d2" providerId="LiveId" clId="{05357072-DB9E-4F51-958D-1AC1952FB81B}" dt="2021-05-30T10:38:20.312" v="735" actId="165"/>
          <ac:spMkLst>
            <pc:docMk/>
            <pc:sldMk cId="3013069878" sldId="1834"/>
            <ac:spMk id="952" creationId="{783E4479-E8E5-4A13-BA0F-625A26454371}"/>
          </ac:spMkLst>
        </pc:spChg>
        <pc:spChg chg="mod">
          <ac:chgData name="Eldert Grootenboer" userId="3fe8758b2c2b58d2" providerId="LiveId" clId="{05357072-DB9E-4F51-958D-1AC1952FB81B}" dt="2021-05-30T10:38:20.312" v="735" actId="165"/>
          <ac:spMkLst>
            <pc:docMk/>
            <pc:sldMk cId="3013069878" sldId="1834"/>
            <ac:spMk id="953" creationId="{FF70BC1E-2D86-4E8A-9E7F-7689092C8D3D}"/>
          </ac:spMkLst>
        </pc:spChg>
        <pc:spChg chg="mod">
          <ac:chgData name="Eldert Grootenboer" userId="3fe8758b2c2b58d2" providerId="LiveId" clId="{05357072-DB9E-4F51-958D-1AC1952FB81B}" dt="2021-05-30T10:38:20.312" v="735" actId="165"/>
          <ac:spMkLst>
            <pc:docMk/>
            <pc:sldMk cId="3013069878" sldId="1834"/>
            <ac:spMk id="954" creationId="{BCE94BC0-D453-4900-9547-E14F27A6DF96}"/>
          </ac:spMkLst>
        </pc:spChg>
        <pc:spChg chg="mod">
          <ac:chgData name="Eldert Grootenboer" userId="3fe8758b2c2b58d2" providerId="LiveId" clId="{05357072-DB9E-4F51-958D-1AC1952FB81B}" dt="2021-05-30T10:38:20.312" v="735" actId="165"/>
          <ac:spMkLst>
            <pc:docMk/>
            <pc:sldMk cId="3013069878" sldId="1834"/>
            <ac:spMk id="955" creationId="{6DF4F78C-068B-4634-99D9-CB08842EF220}"/>
          </ac:spMkLst>
        </pc:spChg>
        <pc:spChg chg="mod">
          <ac:chgData name="Eldert Grootenboer" userId="3fe8758b2c2b58d2" providerId="LiveId" clId="{05357072-DB9E-4F51-958D-1AC1952FB81B}" dt="2021-05-30T10:38:20.312" v="735" actId="165"/>
          <ac:spMkLst>
            <pc:docMk/>
            <pc:sldMk cId="3013069878" sldId="1834"/>
            <ac:spMk id="956" creationId="{7591A6B3-52B5-4BE6-B0FE-41454D93D2E3}"/>
          </ac:spMkLst>
        </pc:spChg>
        <pc:spChg chg="mod">
          <ac:chgData name="Eldert Grootenboer" userId="3fe8758b2c2b58d2" providerId="LiveId" clId="{05357072-DB9E-4F51-958D-1AC1952FB81B}" dt="2021-05-30T10:38:20.312" v="735" actId="165"/>
          <ac:spMkLst>
            <pc:docMk/>
            <pc:sldMk cId="3013069878" sldId="1834"/>
            <ac:spMk id="957" creationId="{F31016A9-BD40-4758-AAAE-22D443B2C361}"/>
          </ac:spMkLst>
        </pc:spChg>
        <pc:spChg chg="mod">
          <ac:chgData name="Eldert Grootenboer" userId="3fe8758b2c2b58d2" providerId="LiveId" clId="{05357072-DB9E-4F51-958D-1AC1952FB81B}" dt="2021-05-30T10:38:20.312" v="735" actId="165"/>
          <ac:spMkLst>
            <pc:docMk/>
            <pc:sldMk cId="3013069878" sldId="1834"/>
            <ac:spMk id="958" creationId="{4CC2654D-3437-48B4-AD55-D6A374B4221C}"/>
          </ac:spMkLst>
        </pc:spChg>
        <pc:spChg chg="mod">
          <ac:chgData name="Eldert Grootenboer" userId="3fe8758b2c2b58d2" providerId="LiveId" clId="{05357072-DB9E-4F51-958D-1AC1952FB81B}" dt="2021-05-30T10:38:20.312" v="735" actId="165"/>
          <ac:spMkLst>
            <pc:docMk/>
            <pc:sldMk cId="3013069878" sldId="1834"/>
            <ac:spMk id="959" creationId="{EB5A9C86-2D39-4996-A54D-F44D6977397E}"/>
          </ac:spMkLst>
        </pc:spChg>
        <pc:spChg chg="mod">
          <ac:chgData name="Eldert Grootenboer" userId="3fe8758b2c2b58d2" providerId="LiveId" clId="{05357072-DB9E-4F51-958D-1AC1952FB81B}" dt="2021-05-30T10:38:20.312" v="735" actId="165"/>
          <ac:spMkLst>
            <pc:docMk/>
            <pc:sldMk cId="3013069878" sldId="1834"/>
            <ac:spMk id="960" creationId="{7EEFD9D3-AC11-4AB1-9BFF-7A56F7C1880F}"/>
          </ac:spMkLst>
        </pc:spChg>
        <pc:spChg chg="mod">
          <ac:chgData name="Eldert Grootenboer" userId="3fe8758b2c2b58d2" providerId="LiveId" clId="{05357072-DB9E-4F51-958D-1AC1952FB81B}" dt="2021-05-30T10:38:20.312" v="735" actId="165"/>
          <ac:spMkLst>
            <pc:docMk/>
            <pc:sldMk cId="3013069878" sldId="1834"/>
            <ac:spMk id="961" creationId="{474B1DF7-F0B9-46F9-90DF-7F147DF5F299}"/>
          </ac:spMkLst>
        </pc:spChg>
        <pc:spChg chg="mod">
          <ac:chgData name="Eldert Grootenboer" userId="3fe8758b2c2b58d2" providerId="LiveId" clId="{05357072-DB9E-4F51-958D-1AC1952FB81B}" dt="2021-05-30T10:38:20.312" v="735" actId="165"/>
          <ac:spMkLst>
            <pc:docMk/>
            <pc:sldMk cId="3013069878" sldId="1834"/>
            <ac:spMk id="962" creationId="{784ACC7E-3F4A-43EF-8E1D-9015CC968D09}"/>
          </ac:spMkLst>
        </pc:spChg>
        <pc:spChg chg="mod">
          <ac:chgData name="Eldert Grootenboer" userId="3fe8758b2c2b58d2" providerId="LiveId" clId="{05357072-DB9E-4F51-958D-1AC1952FB81B}" dt="2021-05-30T10:38:20.312" v="735" actId="165"/>
          <ac:spMkLst>
            <pc:docMk/>
            <pc:sldMk cId="3013069878" sldId="1834"/>
            <ac:spMk id="963" creationId="{984EC778-FF14-4557-ABA9-E76E5C5B0EA7}"/>
          </ac:spMkLst>
        </pc:spChg>
        <pc:spChg chg="mod">
          <ac:chgData name="Eldert Grootenboer" userId="3fe8758b2c2b58d2" providerId="LiveId" clId="{05357072-DB9E-4F51-958D-1AC1952FB81B}" dt="2021-05-30T10:38:20.312" v="735" actId="165"/>
          <ac:spMkLst>
            <pc:docMk/>
            <pc:sldMk cId="3013069878" sldId="1834"/>
            <ac:spMk id="964" creationId="{2FE9796C-2B9F-406D-9F63-7FA3D527332F}"/>
          </ac:spMkLst>
        </pc:spChg>
        <pc:spChg chg="mod">
          <ac:chgData name="Eldert Grootenboer" userId="3fe8758b2c2b58d2" providerId="LiveId" clId="{05357072-DB9E-4F51-958D-1AC1952FB81B}" dt="2021-05-30T10:38:20.312" v="735" actId="165"/>
          <ac:spMkLst>
            <pc:docMk/>
            <pc:sldMk cId="3013069878" sldId="1834"/>
            <ac:spMk id="965" creationId="{849B0CD9-EBEC-419D-BFEE-2DBAAFD9F6C1}"/>
          </ac:spMkLst>
        </pc:spChg>
        <pc:spChg chg="mod">
          <ac:chgData name="Eldert Grootenboer" userId="3fe8758b2c2b58d2" providerId="LiveId" clId="{05357072-DB9E-4F51-958D-1AC1952FB81B}" dt="2021-05-30T10:38:20.312" v="735" actId="165"/>
          <ac:spMkLst>
            <pc:docMk/>
            <pc:sldMk cId="3013069878" sldId="1834"/>
            <ac:spMk id="966" creationId="{BF38B1E9-C668-4DAA-A448-FE6E9E681190}"/>
          </ac:spMkLst>
        </pc:spChg>
        <pc:spChg chg="mod">
          <ac:chgData name="Eldert Grootenboer" userId="3fe8758b2c2b58d2" providerId="LiveId" clId="{05357072-DB9E-4F51-958D-1AC1952FB81B}" dt="2021-05-30T10:38:20.312" v="735" actId="165"/>
          <ac:spMkLst>
            <pc:docMk/>
            <pc:sldMk cId="3013069878" sldId="1834"/>
            <ac:spMk id="967" creationId="{1E270684-A2E8-4AAB-816A-DFDE2A4F34DC}"/>
          </ac:spMkLst>
        </pc:spChg>
        <pc:spChg chg="mod">
          <ac:chgData name="Eldert Grootenboer" userId="3fe8758b2c2b58d2" providerId="LiveId" clId="{05357072-DB9E-4F51-958D-1AC1952FB81B}" dt="2021-05-30T10:38:20.312" v="735" actId="165"/>
          <ac:spMkLst>
            <pc:docMk/>
            <pc:sldMk cId="3013069878" sldId="1834"/>
            <ac:spMk id="968" creationId="{B52AC4FF-8D4D-4F0D-A360-BB027D18BF59}"/>
          </ac:spMkLst>
        </pc:spChg>
        <pc:spChg chg="mod">
          <ac:chgData name="Eldert Grootenboer" userId="3fe8758b2c2b58d2" providerId="LiveId" clId="{05357072-DB9E-4F51-958D-1AC1952FB81B}" dt="2021-05-30T10:38:20.312" v="735" actId="165"/>
          <ac:spMkLst>
            <pc:docMk/>
            <pc:sldMk cId="3013069878" sldId="1834"/>
            <ac:spMk id="969" creationId="{CA79AD73-2AB9-440B-B5CE-B75E540132C0}"/>
          </ac:spMkLst>
        </pc:spChg>
        <pc:spChg chg="mod">
          <ac:chgData name="Eldert Grootenboer" userId="3fe8758b2c2b58d2" providerId="LiveId" clId="{05357072-DB9E-4F51-958D-1AC1952FB81B}" dt="2021-05-30T10:38:20.312" v="735" actId="165"/>
          <ac:spMkLst>
            <pc:docMk/>
            <pc:sldMk cId="3013069878" sldId="1834"/>
            <ac:spMk id="970" creationId="{A92E6AC5-5FD4-4312-8120-32E148BA79DF}"/>
          </ac:spMkLst>
        </pc:spChg>
        <pc:spChg chg="mod">
          <ac:chgData name="Eldert Grootenboer" userId="3fe8758b2c2b58d2" providerId="LiveId" clId="{05357072-DB9E-4F51-958D-1AC1952FB81B}" dt="2021-05-30T10:38:20.312" v="735" actId="165"/>
          <ac:spMkLst>
            <pc:docMk/>
            <pc:sldMk cId="3013069878" sldId="1834"/>
            <ac:spMk id="971" creationId="{1E484B34-47DD-4D6D-BDF0-95601C7A7816}"/>
          </ac:spMkLst>
        </pc:spChg>
        <pc:spChg chg="mod">
          <ac:chgData name="Eldert Grootenboer" userId="3fe8758b2c2b58d2" providerId="LiveId" clId="{05357072-DB9E-4F51-958D-1AC1952FB81B}" dt="2021-05-30T10:38:20.312" v="735" actId="165"/>
          <ac:spMkLst>
            <pc:docMk/>
            <pc:sldMk cId="3013069878" sldId="1834"/>
            <ac:spMk id="972" creationId="{B24246A0-0099-4ECB-8B1F-4FA1498F9C5E}"/>
          </ac:spMkLst>
        </pc:spChg>
        <pc:spChg chg="mod">
          <ac:chgData name="Eldert Grootenboer" userId="3fe8758b2c2b58d2" providerId="LiveId" clId="{05357072-DB9E-4F51-958D-1AC1952FB81B}" dt="2021-05-30T10:38:20.312" v="735" actId="165"/>
          <ac:spMkLst>
            <pc:docMk/>
            <pc:sldMk cId="3013069878" sldId="1834"/>
            <ac:spMk id="973" creationId="{1A6EBE33-D3AD-427C-A1FC-8EF4D6A46142}"/>
          </ac:spMkLst>
        </pc:spChg>
        <pc:spChg chg="mod">
          <ac:chgData name="Eldert Grootenboer" userId="3fe8758b2c2b58d2" providerId="LiveId" clId="{05357072-DB9E-4F51-958D-1AC1952FB81B}" dt="2021-05-30T10:38:20.312" v="735" actId="165"/>
          <ac:spMkLst>
            <pc:docMk/>
            <pc:sldMk cId="3013069878" sldId="1834"/>
            <ac:spMk id="974" creationId="{66C846B1-2F77-4378-95AA-9ED08B7F6E54}"/>
          </ac:spMkLst>
        </pc:spChg>
        <pc:spChg chg="mod">
          <ac:chgData name="Eldert Grootenboer" userId="3fe8758b2c2b58d2" providerId="LiveId" clId="{05357072-DB9E-4F51-958D-1AC1952FB81B}" dt="2021-05-30T10:38:20.312" v="735" actId="165"/>
          <ac:spMkLst>
            <pc:docMk/>
            <pc:sldMk cId="3013069878" sldId="1834"/>
            <ac:spMk id="975" creationId="{99F0BECE-FA90-48BF-A272-2C8F7BC8BF01}"/>
          </ac:spMkLst>
        </pc:spChg>
        <pc:spChg chg="mod">
          <ac:chgData name="Eldert Grootenboer" userId="3fe8758b2c2b58d2" providerId="LiveId" clId="{05357072-DB9E-4F51-958D-1AC1952FB81B}" dt="2021-05-30T10:38:20.312" v="735" actId="165"/>
          <ac:spMkLst>
            <pc:docMk/>
            <pc:sldMk cId="3013069878" sldId="1834"/>
            <ac:spMk id="976" creationId="{FA606DEE-BF96-4244-A52B-7B1C5BD4C4F8}"/>
          </ac:spMkLst>
        </pc:spChg>
        <pc:spChg chg="mod">
          <ac:chgData name="Eldert Grootenboer" userId="3fe8758b2c2b58d2" providerId="LiveId" clId="{05357072-DB9E-4F51-958D-1AC1952FB81B}" dt="2021-05-30T10:38:20.312" v="735" actId="165"/>
          <ac:spMkLst>
            <pc:docMk/>
            <pc:sldMk cId="3013069878" sldId="1834"/>
            <ac:spMk id="977" creationId="{5022EFDE-C5B4-46EF-8C0E-7C853C7D7345}"/>
          </ac:spMkLst>
        </pc:spChg>
        <pc:spChg chg="mod">
          <ac:chgData name="Eldert Grootenboer" userId="3fe8758b2c2b58d2" providerId="LiveId" clId="{05357072-DB9E-4F51-958D-1AC1952FB81B}" dt="2021-05-30T10:38:20.312" v="735" actId="165"/>
          <ac:spMkLst>
            <pc:docMk/>
            <pc:sldMk cId="3013069878" sldId="1834"/>
            <ac:spMk id="978" creationId="{58C03CFC-F112-42DD-82C9-615D770FD4F4}"/>
          </ac:spMkLst>
        </pc:spChg>
        <pc:spChg chg="mod">
          <ac:chgData name="Eldert Grootenboer" userId="3fe8758b2c2b58d2" providerId="LiveId" clId="{05357072-DB9E-4F51-958D-1AC1952FB81B}" dt="2021-05-30T10:38:20.312" v="735" actId="165"/>
          <ac:spMkLst>
            <pc:docMk/>
            <pc:sldMk cId="3013069878" sldId="1834"/>
            <ac:spMk id="979" creationId="{EC2E6BF1-C9B4-4392-AA59-E9EE2F729E7E}"/>
          </ac:spMkLst>
        </pc:spChg>
        <pc:spChg chg="mod">
          <ac:chgData name="Eldert Grootenboer" userId="3fe8758b2c2b58d2" providerId="LiveId" clId="{05357072-DB9E-4F51-958D-1AC1952FB81B}" dt="2021-05-30T10:38:20.312" v="735" actId="165"/>
          <ac:spMkLst>
            <pc:docMk/>
            <pc:sldMk cId="3013069878" sldId="1834"/>
            <ac:spMk id="980" creationId="{14CF2FF9-7A79-432F-A86E-60EC4A6E59BC}"/>
          </ac:spMkLst>
        </pc:spChg>
        <pc:spChg chg="mod">
          <ac:chgData name="Eldert Grootenboer" userId="3fe8758b2c2b58d2" providerId="LiveId" clId="{05357072-DB9E-4F51-958D-1AC1952FB81B}" dt="2021-05-30T10:38:20.312" v="735" actId="165"/>
          <ac:spMkLst>
            <pc:docMk/>
            <pc:sldMk cId="3013069878" sldId="1834"/>
            <ac:spMk id="981" creationId="{9D48558D-C632-41FA-88C2-745775AF02B8}"/>
          </ac:spMkLst>
        </pc:spChg>
        <pc:spChg chg="mod">
          <ac:chgData name="Eldert Grootenboer" userId="3fe8758b2c2b58d2" providerId="LiveId" clId="{05357072-DB9E-4F51-958D-1AC1952FB81B}" dt="2021-05-30T10:38:20.312" v="735" actId="165"/>
          <ac:spMkLst>
            <pc:docMk/>
            <pc:sldMk cId="3013069878" sldId="1834"/>
            <ac:spMk id="982" creationId="{F0B344B4-6657-4C5D-89A5-548F6E83F2BF}"/>
          </ac:spMkLst>
        </pc:spChg>
        <pc:spChg chg="mod">
          <ac:chgData name="Eldert Grootenboer" userId="3fe8758b2c2b58d2" providerId="LiveId" clId="{05357072-DB9E-4F51-958D-1AC1952FB81B}" dt="2021-05-30T10:38:20.312" v="735" actId="165"/>
          <ac:spMkLst>
            <pc:docMk/>
            <pc:sldMk cId="3013069878" sldId="1834"/>
            <ac:spMk id="983" creationId="{093F7F55-4787-450F-B2A9-E00F10C815BB}"/>
          </ac:spMkLst>
        </pc:spChg>
        <pc:spChg chg="mod">
          <ac:chgData name="Eldert Grootenboer" userId="3fe8758b2c2b58d2" providerId="LiveId" clId="{05357072-DB9E-4F51-958D-1AC1952FB81B}" dt="2021-05-30T10:38:20.312" v="735" actId="165"/>
          <ac:spMkLst>
            <pc:docMk/>
            <pc:sldMk cId="3013069878" sldId="1834"/>
            <ac:spMk id="984" creationId="{38A2ED40-25D6-48BF-B797-1A4B0667C375}"/>
          </ac:spMkLst>
        </pc:spChg>
        <pc:spChg chg="mod">
          <ac:chgData name="Eldert Grootenboer" userId="3fe8758b2c2b58d2" providerId="LiveId" clId="{05357072-DB9E-4F51-958D-1AC1952FB81B}" dt="2021-05-30T10:38:20.312" v="735" actId="165"/>
          <ac:spMkLst>
            <pc:docMk/>
            <pc:sldMk cId="3013069878" sldId="1834"/>
            <ac:spMk id="985" creationId="{6F8602C5-3179-409C-AB87-7A17AF831660}"/>
          </ac:spMkLst>
        </pc:spChg>
        <pc:spChg chg="mod">
          <ac:chgData name="Eldert Grootenboer" userId="3fe8758b2c2b58d2" providerId="LiveId" clId="{05357072-DB9E-4F51-958D-1AC1952FB81B}" dt="2021-05-30T10:38:20.312" v="735" actId="165"/>
          <ac:spMkLst>
            <pc:docMk/>
            <pc:sldMk cId="3013069878" sldId="1834"/>
            <ac:spMk id="986" creationId="{858EA872-22BD-4E35-A342-79AB96E0D12D}"/>
          </ac:spMkLst>
        </pc:spChg>
        <pc:spChg chg="mod">
          <ac:chgData name="Eldert Grootenboer" userId="3fe8758b2c2b58d2" providerId="LiveId" clId="{05357072-DB9E-4F51-958D-1AC1952FB81B}" dt="2021-05-30T10:38:20.312" v="735" actId="165"/>
          <ac:spMkLst>
            <pc:docMk/>
            <pc:sldMk cId="3013069878" sldId="1834"/>
            <ac:spMk id="987" creationId="{91C9DBA5-44E2-43BF-8E9E-AF07008619FD}"/>
          </ac:spMkLst>
        </pc:spChg>
        <pc:spChg chg="mod">
          <ac:chgData name="Eldert Grootenboer" userId="3fe8758b2c2b58d2" providerId="LiveId" clId="{05357072-DB9E-4F51-958D-1AC1952FB81B}" dt="2021-05-30T10:38:20.312" v="735" actId="165"/>
          <ac:spMkLst>
            <pc:docMk/>
            <pc:sldMk cId="3013069878" sldId="1834"/>
            <ac:spMk id="988" creationId="{98BA55D2-007F-4A23-9FE8-D84FEC5483A4}"/>
          </ac:spMkLst>
        </pc:spChg>
        <pc:spChg chg="mod">
          <ac:chgData name="Eldert Grootenboer" userId="3fe8758b2c2b58d2" providerId="LiveId" clId="{05357072-DB9E-4F51-958D-1AC1952FB81B}" dt="2021-05-30T10:38:20.312" v="735" actId="165"/>
          <ac:spMkLst>
            <pc:docMk/>
            <pc:sldMk cId="3013069878" sldId="1834"/>
            <ac:spMk id="989" creationId="{387B72CE-BA6D-413D-9F02-17CC4B52FCCB}"/>
          </ac:spMkLst>
        </pc:spChg>
        <pc:spChg chg="mod">
          <ac:chgData name="Eldert Grootenboer" userId="3fe8758b2c2b58d2" providerId="LiveId" clId="{05357072-DB9E-4F51-958D-1AC1952FB81B}" dt="2021-05-30T10:38:20.312" v="735" actId="165"/>
          <ac:spMkLst>
            <pc:docMk/>
            <pc:sldMk cId="3013069878" sldId="1834"/>
            <ac:spMk id="990" creationId="{57DB142D-E3B7-41AA-8FDB-2ED5FB6DE2AA}"/>
          </ac:spMkLst>
        </pc:spChg>
        <pc:spChg chg="mod">
          <ac:chgData name="Eldert Grootenboer" userId="3fe8758b2c2b58d2" providerId="LiveId" clId="{05357072-DB9E-4F51-958D-1AC1952FB81B}" dt="2021-05-30T10:38:20.312" v="735" actId="165"/>
          <ac:spMkLst>
            <pc:docMk/>
            <pc:sldMk cId="3013069878" sldId="1834"/>
            <ac:spMk id="991" creationId="{024C7224-FA98-4B4A-B7C7-BBE69C82325A}"/>
          </ac:spMkLst>
        </pc:spChg>
        <pc:spChg chg="mod">
          <ac:chgData name="Eldert Grootenboer" userId="3fe8758b2c2b58d2" providerId="LiveId" clId="{05357072-DB9E-4F51-958D-1AC1952FB81B}" dt="2021-05-30T10:38:20.312" v="735" actId="165"/>
          <ac:spMkLst>
            <pc:docMk/>
            <pc:sldMk cId="3013069878" sldId="1834"/>
            <ac:spMk id="992" creationId="{3BC5A317-7B3D-4186-872B-37D34B242F71}"/>
          </ac:spMkLst>
        </pc:spChg>
        <pc:spChg chg="mod">
          <ac:chgData name="Eldert Grootenboer" userId="3fe8758b2c2b58d2" providerId="LiveId" clId="{05357072-DB9E-4F51-958D-1AC1952FB81B}" dt="2021-05-30T10:38:20.312" v="735" actId="165"/>
          <ac:spMkLst>
            <pc:docMk/>
            <pc:sldMk cId="3013069878" sldId="1834"/>
            <ac:spMk id="993" creationId="{DFBEA290-888C-4013-87D4-1F60C57A3321}"/>
          </ac:spMkLst>
        </pc:spChg>
        <pc:spChg chg="mod">
          <ac:chgData name="Eldert Grootenboer" userId="3fe8758b2c2b58d2" providerId="LiveId" clId="{05357072-DB9E-4F51-958D-1AC1952FB81B}" dt="2021-05-30T10:38:20.312" v="735" actId="165"/>
          <ac:spMkLst>
            <pc:docMk/>
            <pc:sldMk cId="3013069878" sldId="1834"/>
            <ac:spMk id="994" creationId="{BB0C8526-D2A1-414D-8674-8B74F1F27C2E}"/>
          </ac:spMkLst>
        </pc:spChg>
        <pc:spChg chg="mod">
          <ac:chgData name="Eldert Grootenboer" userId="3fe8758b2c2b58d2" providerId="LiveId" clId="{05357072-DB9E-4F51-958D-1AC1952FB81B}" dt="2021-05-30T10:38:20.312" v="735" actId="165"/>
          <ac:spMkLst>
            <pc:docMk/>
            <pc:sldMk cId="3013069878" sldId="1834"/>
            <ac:spMk id="995" creationId="{1D74640C-B9DF-4849-BD95-433596BF16A2}"/>
          </ac:spMkLst>
        </pc:spChg>
        <pc:spChg chg="mod">
          <ac:chgData name="Eldert Grootenboer" userId="3fe8758b2c2b58d2" providerId="LiveId" clId="{05357072-DB9E-4F51-958D-1AC1952FB81B}" dt="2021-05-30T10:38:20.312" v="735" actId="165"/>
          <ac:spMkLst>
            <pc:docMk/>
            <pc:sldMk cId="3013069878" sldId="1834"/>
            <ac:spMk id="996" creationId="{61F763CA-8C7E-4DB1-B203-5DCB48F2E5E9}"/>
          </ac:spMkLst>
        </pc:spChg>
        <pc:spChg chg="mod">
          <ac:chgData name="Eldert Grootenboer" userId="3fe8758b2c2b58d2" providerId="LiveId" clId="{05357072-DB9E-4F51-958D-1AC1952FB81B}" dt="2021-05-30T10:38:20.312" v="735" actId="165"/>
          <ac:spMkLst>
            <pc:docMk/>
            <pc:sldMk cId="3013069878" sldId="1834"/>
            <ac:spMk id="997" creationId="{7569BE33-CAF2-4E5D-923C-52F374FCE554}"/>
          </ac:spMkLst>
        </pc:spChg>
        <pc:spChg chg="mod">
          <ac:chgData name="Eldert Grootenboer" userId="3fe8758b2c2b58d2" providerId="LiveId" clId="{05357072-DB9E-4F51-958D-1AC1952FB81B}" dt="2021-05-30T10:38:20.312" v="735" actId="165"/>
          <ac:spMkLst>
            <pc:docMk/>
            <pc:sldMk cId="3013069878" sldId="1834"/>
            <ac:spMk id="998" creationId="{21D73264-3F0A-4A86-93FF-05200883AE33}"/>
          </ac:spMkLst>
        </pc:spChg>
        <pc:spChg chg="mod">
          <ac:chgData name="Eldert Grootenboer" userId="3fe8758b2c2b58d2" providerId="LiveId" clId="{05357072-DB9E-4F51-958D-1AC1952FB81B}" dt="2021-05-30T10:38:20.312" v="735" actId="165"/>
          <ac:spMkLst>
            <pc:docMk/>
            <pc:sldMk cId="3013069878" sldId="1834"/>
            <ac:spMk id="999" creationId="{CD905D08-8C80-49AE-8BC5-B1C681BE3B38}"/>
          </ac:spMkLst>
        </pc:spChg>
        <pc:spChg chg="mod">
          <ac:chgData name="Eldert Grootenboer" userId="3fe8758b2c2b58d2" providerId="LiveId" clId="{05357072-DB9E-4F51-958D-1AC1952FB81B}" dt="2021-05-30T10:38:20.312" v="735" actId="165"/>
          <ac:spMkLst>
            <pc:docMk/>
            <pc:sldMk cId="3013069878" sldId="1834"/>
            <ac:spMk id="1000" creationId="{9976D28D-3E0F-44C1-A07F-07952C8E4F41}"/>
          </ac:spMkLst>
        </pc:spChg>
        <pc:spChg chg="mod">
          <ac:chgData name="Eldert Grootenboer" userId="3fe8758b2c2b58d2" providerId="LiveId" clId="{05357072-DB9E-4F51-958D-1AC1952FB81B}" dt="2021-05-30T10:38:20.312" v="735" actId="165"/>
          <ac:spMkLst>
            <pc:docMk/>
            <pc:sldMk cId="3013069878" sldId="1834"/>
            <ac:spMk id="1001" creationId="{B143338B-4AFE-40AB-AEEE-6FAEB64EF721}"/>
          </ac:spMkLst>
        </pc:spChg>
        <pc:spChg chg="mod">
          <ac:chgData name="Eldert Grootenboer" userId="3fe8758b2c2b58d2" providerId="LiveId" clId="{05357072-DB9E-4F51-958D-1AC1952FB81B}" dt="2021-05-30T10:38:20.312" v="735" actId="165"/>
          <ac:spMkLst>
            <pc:docMk/>
            <pc:sldMk cId="3013069878" sldId="1834"/>
            <ac:spMk id="1002" creationId="{D457DDB1-AC2A-45FA-8F34-0AFEC34915DE}"/>
          </ac:spMkLst>
        </pc:spChg>
        <pc:spChg chg="mod">
          <ac:chgData name="Eldert Grootenboer" userId="3fe8758b2c2b58d2" providerId="LiveId" clId="{05357072-DB9E-4F51-958D-1AC1952FB81B}" dt="2021-05-30T10:38:20.312" v="735" actId="165"/>
          <ac:spMkLst>
            <pc:docMk/>
            <pc:sldMk cId="3013069878" sldId="1834"/>
            <ac:spMk id="1003" creationId="{D60851F8-7122-44FB-9B53-6D45C74E07B1}"/>
          </ac:spMkLst>
        </pc:spChg>
        <pc:spChg chg="mod">
          <ac:chgData name="Eldert Grootenboer" userId="3fe8758b2c2b58d2" providerId="LiveId" clId="{05357072-DB9E-4F51-958D-1AC1952FB81B}" dt="2021-05-30T10:38:20.312" v="735" actId="165"/>
          <ac:spMkLst>
            <pc:docMk/>
            <pc:sldMk cId="3013069878" sldId="1834"/>
            <ac:spMk id="1004" creationId="{A3ADBE52-273E-443B-B132-A0E23442BCF4}"/>
          </ac:spMkLst>
        </pc:spChg>
        <pc:spChg chg="mod">
          <ac:chgData name="Eldert Grootenboer" userId="3fe8758b2c2b58d2" providerId="LiveId" clId="{05357072-DB9E-4F51-958D-1AC1952FB81B}" dt="2021-05-30T10:38:20.312" v="735" actId="165"/>
          <ac:spMkLst>
            <pc:docMk/>
            <pc:sldMk cId="3013069878" sldId="1834"/>
            <ac:spMk id="1005" creationId="{CC9523BA-EE71-4E88-929D-7532EC5BF9D2}"/>
          </ac:spMkLst>
        </pc:spChg>
        <pc:spChg chg="mod">
          <ac:chgData name="Eldert Grootenboer" userId="3fe8758b2c2b58d2" providerId="LiveId" clId="{05357072-DB9E-4F51-958D-1AC1952FB81B}" dt="2021-05-30T10:38:20.312" v="735" actId="165"/>
          <ac:spMkLst>
            <pc:docMk/>
            <pc:sldMk cId="3013069878" sldId="1834"/>
            <ac:spMk id="1006" creationId="{689F1597-11E6-48E3-8BAF-9643C188AD30}"/>
          </ac:spMkLst>
        </pc:spChg>
        <pc:spChg chg="mod">
          <ac:chgData name="Eldert Grootenboer" userId="3fe8758b2c2b58d2" providerId="LiveId" clId="{05357072-DB9E-4F51-958D-1AC1952FB81B}" dt="2021-05-30T10:38:20.312" v="735" actId="165"/>
          <ac:spMkLst>
            <pc:docMk/>
            <pc:sldMk cId="3013069878" sldId="1834"/>
            <ac:spMk id="1007" creationId="{3A2AA10B-8911-4C14-916D-26F5C0649144}"/>
          </ac:spMkLst>
        </pc:spChg>
        <pc:spChg chg="mod">
          <ac:chgData name="Eldert Grootenboer" userId="3fe8758b2c2b58d2" providerId="LiveId" clId="{05357072-DB9E-4F51-958D-1AC1952FB81B}" dt="2021-05-30T10:38:20.312" v="735" actId="165"/>
          <ac:spMkLst>
            <pc:docMk/>
            <pc:sldMk cId="3013069878" sldId="1834"/>
            <ac:spMk id="1008" creationId="{46B21ABE-4FEA-49FA-96C8-2AEE9E7FEA37}"/>
          </ac:spMkLst>
        </pc:spChg>
        <pc:spChg chg="mod">
          <ac:chgData name="Eldert Grootenboer" userId="3fe8758b2c2b58d2" providerId="LiveId" clId="{05357072-DB9E-4F51-958D-1AC1952FB81B}" dt="2021-05-30T10:38:20.312" v="735" actId="165"/>
          <ac:spMkLst>
            <pc:docMk/>
            <pc:sldMk cId="3013069878" sldId="1834"/>
            <ac:spMk id="1009" creationId="{94CA1485-C1E3-496B-9B8F-B1741843215F}"/>
          </ac:spMkLst>
        </pc:spChg>
        <pc:spChg chg="mod">
          <ac:chgData name="Eldert Grootenboer" userId="3fe8758b2c2b58d2" providerId="LiveId" clId="{05357072-DB9E-4F51-958D-1AC1952FB81B}" dt="2021-05-30T10:38:20.312" v="735" actId="165"/>
          <ac:spMkLst>
            <pc:docMk/>
            <pc:sldMk cId="3013069878" sldId="1834"/>
            <ac:spMk id="1010" creationId="{AE56D280-D1A9-41E4-B8C9-13DD0A0D5ADE}"/>
          </ac:spMkLst>
        </pc:spChg>
        <pc:spChg chg="mod">
          <ac:chgData name="Eldert Grootenboer" userId="3fe8758b2c2b58d2" providerId="LiveId" clId="{05357072-DB9E-4F51-958D-1AC1952FB81B}" dt="2021-05-30T10:38:20.312" v="735" actId="165"/>
          <ac:spMkLst>
            <pc:docMk/>
            <pc:sldMk cId="3013069878" sldId="1834"/>
            <ac:spMk id="1011" creationId="{F926EA10-C370-4550-B0B6-3EEF32343834}"/>
          </ac:spMkLst>
        </pc:spChg>
        <pc:spChg chg="mod">
          <ac:chgData name="Eldert Grootenboer" userId="3fe8758b2c2b58d2" providerId="LiveId" clId="{05357072-DB9E-4F51-958D-1AC1952FB81B}" dt="2021-05-30T10:38:20.312" v="735" actId="165"/>
          <ac:spMkLst>
            <pc:docMk/>
            <pc:sldMk cId="3013069878" sldId="1834"/>
            <ac:spMk id="1012" creationId="{BAD21CB8-1112-4DB0-933F-FE48AAA51A11}"/>
          </ac:spMkLst>
        </pc:spChg>
        <pc:spChg chg="mod">
          <ac:chgData name="Eldert Grootenboer" userId="3fe8758b2c2b58d2" providerId="LiveId" clId="{05357072-DB9E-4F51-958D-1AC1952FB81B}" dt="2021-05-30T10:38:20.312" v="735" actId="165"/>
          <ac:spMkLst>
            <pc:docMk/>
            <pc:sldMk cId="3013069878" sldId="1834"/>
            <ac:spMk id="1013" creationId="{E7AB4614-458A-4430-B027-7A489BC8CC05}"/>
          </ac:spMkLst>
        </pc:spChg>
        <pc:spChg chg="mod">
          <ac:chgData name="Eldert Grootenboer" userId="3fe8758b2c2b58d2" providerId="LiveId" clId="{05357072-DB9E-4F51-958D-1AC1952FB81B}" dt="2021-05-30T10:38:20.312" v="735" actId="165"/>
          <ac:spMkLst>
            <pc:docMk/>
            <pc:sldMk cId="3013069878" sldId="1834"/>
            <ac:spMk id="1014" creationId="{02333A21-004E-403B-93A7-65A8C00E144A}"/>
          </ac:spMkLst>
        </pc:spChg>
        <pc:spChg chg="mod">
          <ac:chgData name="Eldert Grootenboer" userId="3fe8758b2c2b58d2" providerId="LiveId" clId="{05357072-DB9E-4F51-958D-1AC1952FB81B}" dt="2021-05-30T10:38:20.312" v="735" actId="165"/>
          <ac:spMkLst>
            <pc:docMk/>
            <pc:sldMk cId="3013069878" sldId="1834"/>
            <ac:spMk id="1015" creationId="{B549D9F4-A63B-424A-9E22-68E080599195}"/>
          </ac:spMkLst>
        </pc:spChg>
        <pc:spChg chg="mod">
          <ac:chgData name="Eldert Grootenboer" userId="3fe8758b2c2b58d2" providerId="LiveId" clId="{05357072-DB9E-4F51-958D-1AC1952FB81B}" dt="2021-05-30T10:38:20.312" v="735" actId="165"/>
          <ac:spMkLst>
            <pc:docMk/>
            <pc:sldMk cId="3013069878" sldId="1834"/>
            <ac:spMk id="1016" creationId="{EFF760BE-548F-4BB7-B9B5-DA3A9B6AFA90}"/>
          </ac:spMkLst>
        </pc:spChg>
        <pc:spChg chg="mod">
          <ac:chgData name="Eldert Grootenboer" userId="3fe8758b2c2b58d2" providerId="LiveId" clId="{05357072-DB9E-4F51-958D-1AC1952FB81B}" dt="2021-05-30T10:38:20.312" v="735" actId="165"/>
          <ac:spMkLst>
            <pc:docMk/>
            <pc:sldMk cId="3013069878" sldId="1834"/>
            <ac:spMk id="1017" creationId="{F62954B5-0187-40FA-A524-53D37EF1CF20}"/>
          </ac:spMkLst>
        </pc:spChg>
        <pc:spChg chg="mod">
          <ac:chgData name="Eldert Grootenboer" userId="3fe8758b2c2b58d2" providerId="LiveId" clId="{05357072-DB9E-4F51-958D-1AC1952FB81B}" dt="2021-05-30T10:38:20.312" v="735" actId="165"/>
          <ac:spMkLst>
            <pc:docMk/>
            <pc:sldMk cId="3013069878" sldId="1834"/>
            <ac:spMk id="1018" creationId="{359518FE-9764-476A-9CA5-77F0E5ABD9E2}"/>
          </ac:spMkLst>
        </pc:spChg>
        <pc:spChg chg="mod">
          <ac:chgData name="Eldert Grootenboer" userId="3fe8758b2c2b58d2" providerId="LiveId" clId="{05357072-DB9E-4F51-958D-1AC1952FB81B}" dt="2021-05-30T10:38:20.312" v="735" actId="165"/>
          <ac:spMkLst>
            <pc:docMk/>
            <pc:sldMk cId="3013069878" sldId="1834"/>
            <ac:spMk id="1019" creationId="{BD6250C7-41C6-4777-B0F4-4A68A80F0301}"/>
          </ac:spMkLst>
        </pc:spChg>
        <pc:spChg chg="mod">
          <ac:chgData name="Eldert Grootenboer" userId="3fe8758b2c2b58d2" providerId="LiveId" clId="{05357072-DB9E-4F51-958D-1AC1952FB81B}" dt="2021-05-30T10:38:20.312" v="735" actId="165"/>
          <ac:spMkLst>
            <pc:docMk/>
            <pc:sldMk cId="3013069878" sldId="1834"/>
            <ac:spMk id="1020" creationId="{61BC47AD-2C19-413E-9655-231A643AE3E7}"/>
          </ac:spMkLst>
        </pc:spChg>
        <pc:spChg chg="mod">
          <ac:chgData name="Eldert Grootenboer" userId="3fe8758b2c2b58d2" providerId="LiveId" clId="{05357072-DB9E-4F51-958D-1AC1952FB81B}" dt="2021-05-30T10:38:20.312" v="735" actId="165"/>
          <ac:spMkLst>
            <pc:docMk/>
            <pc:sldMk cId="3013069878" sldId="1834"/>
            <ac:spMk id="1021" creationId="{FE9540B0-126E-4A84-B950-126DF954A7CD}"/>
          </ac:spMkLst>
        </pc:spChg>
        <pc:spChg chg="mod">
          <ac:chgData name="Eldert Grootenboer" userId="3fe8758b2c2b58d2" providerId="LiveId" clId="{05357072-DB9E-4F51-958D-1AC1952FB81B}" dt="2021-05-30T10:38:20.312" v="735" actId="165"/>
          <ac:spMkLst>
            <pc:docMk/>
            <pc:sldMk cId="3013069878" sldId="1834"/>
            <ac:spMk id="1022" creationId="{07CDA248-E9EE-48E3-9D77-766848430914}"/>
          </ac:spMkLst>
        </pc:spChg>
        <pc:spChg chg="mod">
          <ac:chgData name="Eldert Grootenboer" userId="3fe8758b2c2b58d2" providerId="LiveId" clId="{05357072-DB9E-4F51-958D-1AC1952FB81B}" dt="2021-05-30T10:38:20.312" v="735" actId="165"/>
          <ac:spMkLst>
            <pc:docMk/>
            <pc:sldMk cId="3013069878" sldId="1834"/>
            <ac:spMk id="1023" creationId="{673289B9-BA1A-4BE4-9BE3-20FB2B5376AE}"/>
          </ac:spMkLst>
        </pc:spChg>
        <pc:spChg chg="mod">
          <ac:chgData name="Eldert Grootenboer" userId="3fe8758b2c2b58d2" providerId="LiveId" clId="{05357072-DB9E-4F51-958D-1AC1952FB81B}" dt="2021-05-30T10:38:20.312" v="735" actId="165"/>
          <ac:spMkLst>
            <pc:docMk/>
            <pc:sldMk cId="3013069878" sldId="1834"/>
            <ac:spMk id="1024" creationId="{84D2D649-EC24-44B4-9DA2-94C362E63B94}"/>
          </ac:spMkLst>
        </pc:spChg>
        <pc:spChg chg="mod">
          <ac:chgData name="Eldert Grootenboer" userId="3fe8758b2c2b58d2" providerId="LiveId" clId="{05357072-DB9E-4F51-958D-1AC1952FB81B}" dt="2021-05-30T10:38:20.312" v="735" actId="165"/>
          <ac:spMkLst>
            <pc:docMk/>
            <pc:sldMk cId="3013069878" sldId="1834"/>
            <ac:spMk id="1025" creationId="{1764BDE3-A06D-447E-80D0-5C9E6A70DDE0}"/>
          </ac:spMkLst>
        </pc:spChg>
        <pc:spChg chg="mod">
          <ac:chgData name="Eldert Grootenboer" userId="3fe8758b2c2b58d2" providerId="LiveId" clId="{05357072-DB9E-4F51-958D-1AC1952FB81B}" dt="2021-05-30T10:38:20.312" v="735" actId="165"/>
          <ac:spMkLst>
            <pc:docMk/>
            <pc:sldMk cId="3013069878" sldId="1834"/>
            <ac:spMk id="1026" creationId="{C44E30ED-2A15-40B9-87F6-6C95B8E3CAB4}"/>
          </ac:spMkLst>
        </pc:spChg>
        <pc:spChg chg="mod">
          <ac:chgData name="Eldert Grootenboer" userId="3fe8758b2c2b58d2" providerId="LiveId" clId="{05357072-DB9E-4F51-958D-1AC1952FB81B}" dt="2021-05-30T10:38:20.312" v="735" actId="165"/>
          <ac:spMkLst>
            <pc:docMk/>
            <pc:sldMk cId="3013069878" sldId="1834"/>
            <ac:spMk id="1027" creationId="{4A9B1C83-BCCF-48BA-AA68-A2AFC86E4E74}"/>
          </ac:spMkLst>
        </pc:spChg>
        <pc:spChg chg="mod">
          <ac:chgData name="Eldert Grootenboer" userId="3fe8758b2c2b58d2" providerId="LiveId" clId="{05357072-DB9E-4F51-958D-1AC1952FB81B}" dt="2021-05-30T10:38:20.312" v="735" actId="165"/>
          <ac:spMkLst>
            <pc:docMk/>
            <pc:sldMk cId="3013069878" sldId="1834"/>
            <ac:spMk id="1028" creationId="{259FAA74-359D-4AB9-8D57-5EBC4453A67A}"/>
          </ac:spMkLst>
        </pc:spChg>
        <pc:spChg chg="mod">
          <ac:chgData name="Eldert Grootenboer" userId="3fe8758b2c2b58d2" providerId="LiveId" clId="{05357072-DB9E-4F51-958D-1AC1952FB81B}" dt="2021-05-30T10:38:20.312" v="735" actId="165"/>
          <ac:spMkLst>
            <pc:docMk/>
            <pc:sldMk cId="3013069878" sldId="1834"/>
            <ac:spMk id="1029" creationId="{D367E770-9727-42A6-8582-B7FE498162ED}"/>
          </ac:spMkLst>
        </pc:spChg>
        <pc:spChg chg="mod">
          <ac:chgData name="Eldert Grootenboer" userId="3fe8758b2c2b58d2" providerId="LiveId" clId="{05357072-DB9E-4F51-958D-1AC1952FB81B}" dt="2021-05-30T10:38:20.312" v="735" actId="165"/>
          <ac:spMkLst>
            <pc:docMk/>
            <pc:sldMk cId="3013069878" sldId="1834"/>
            <ac:spMk id="1030" creationId="{4CF72929-DA1A-4349-9D1F-AFE0E597C9B2}"/>
          </ac:spMkLst>
        </pc:spChg>
        <pc:spChg chg="mod">
          <ac:chgData name="Eldert Grootenboer" userId="3fe8758b2c2b58d2" providerId="LiveId" clId="{05357072-DB9E-4F51-958D-1AC1952FB81B}" dt="2021-05-30T10:38:20.312" v="735" actId="165"/>
          <ac:spMkLst>
            <pc:docMk/>
            <pc:sldMk cId="3013069878" sldId="1834"/>
            <ac:spMk id="1031" creationId="{FC5AE505-36C2-46CC-9EA9-5B62C0BFCB9E}"/>
          </ac:spMkLst>
        </pc:spChg>
        <pc:spChg chg="mod">
          <ac:chgData name="Eldert Grootenboer" userId="3fe8758b2c2b58d2" providerId="LiveId" clId="{05357072-DB9E-4F51-958D-1AC1952FB81B}" dt="2021-05-30T10:38:20.312" v="735" actId="165"/>
          <ac:spMkLst>
            <pc:docMk/>
            <pc:sldMk cId="3013069878" sldId="1834"/>
            <ac:spMk id="1032" creationId="{CE2C4C7A-AF2F-4C76-A973-F2447ADB2965}"/>
          </ac:spMkLst>
        </pc:spChg>
        <pc:spChg chg="mod">
          <ac:chgData name="Eldert Grootenboer" userId="3fe8758b2c2b58d2" providerId="LiveId" clId="{05357072-DB9E-4F51-958D-1AC1952FB81B}" dt="2021-05-30T10:38:20.312" v="735" actId="165"/>
          <ac:spMkLst>
            <pc:docMk/>
            <pc:sldMk cId="3013069878" sldId="1834"/>
            <ac:spMk id="1033" creationId="{234135DD-294F-4FEF-B938-1C724B7604E9}"/>
          </ac:spMkLst>
        </pc:spChg>
        <pc:spChg chg="mod">
          <ac:chgData name="Eldert Grootenboer" userId="3fe8758b2c2b58d2" providerId="LiveId" clId="{05357072-DB9E-4F51-958D-1AC1952FB81B}" dt="2021-05-30T10:38:20.312" v="735" actId="165"/>
          <ac:spMkLst>
            <pc:docMk/>
            <pc:sldMk cId="3013069878" sldId="1834"/>
            <ac:spMk id="1034" creationId="{4E372996-E122-406D-AA55-4722CE61D7BD}"/>
          </ac:spMkLst>
        </pc:spChg>
        <pc:spChg chg="mod">
          <ac:chgData name="Eldert Grootenboer" userId="3fe8758b2c2b58d2" providerId="LiveId" clId="{05357072-DB9E-4F51-958D-1AC1952FB81B}" dt="2021-05-30T10:38:20.312" v="735" actId="165"/>
          <ac:spMkLst>
            <pc:docMk/>
            <pc:sldMk cId="3013069878" sldId="1834"/>
            <ac:spMk id="1035" creationId="{91E6D562-DBBD-470B-AFC0-3F235C8F12D6}"/>
          </ac:spMkLst>
        </pc:spChg>
        <pc:spChg chg="mod">
          <ac:chgData name="Eldert Grootenboer" userId="3fe8758b2c2b58d2" providerId="LiveId" clId="{05357072-DB9E-4F51-958D-1AC1952FB81B}" dt="2021-05-30T10:38:20.312" v="735" actId="165"/>
          <ac:spMkLst>
            <pc:docMk/>
            <pc:sldMk cId="3013069878" sldId="1834"/>
            <ac:spMk id="1036" creationId="{37240462-5316-43CC-9A8B-5F05F3CC8DA8}"/>
          </ac:spMkLst>
        </pc:spChg>
        <pc:spChg chg="mod">
          <ac:chgData name="Eldert Grootenboer" userId="3fe8758b2c2b58d2" providerId="LiveId" clId="{05357072-DB9E-4F51-958D-1AC1952FB81B}" dt="2021-05-30T10:38:20.312" v="735" actId="165"/>
          <ac:spMkLst>
            <pc:docMk/>
            <pc:sldMk cId="3013069878" sldId="1834"/>
            <ac:spMk id="1037" creationId="{A1608D1A-499E-42BE-A908-A330A4F3F342}"/>
          </ac:spMkLst>
        </pc:spChg>
        <pc:spChg chg="mod">
          <ac:chgData name="Eldert Grootenboer" userId="3fe8758b2c2b58d2" providerId="LiveId" clId="{05357072-DB9E-4F51-958D-1AC1952FB81B}" dt="2021-05-30T10:38:20.312" v="735" actId="165"/>
          <ac:spMkLst>
            <pc:docMk/>
            <pc:sldMk cId="3013069878" sldId="1834"/>
            <ac:spMk id="1038" creationId="{A3466CD1-2ACD-45F9-8C9D-C35C237BBF3B}"/>
          </ac:spMkLst>
        </pc:spChg>
        <pc:spChg chg="mod">
          <ac:chgData name="Eldert Grootenboer" userId="3fe8758b2c2b58d2" providerId="LiveId" clId="{05357072-DB9E-4F51-958D-1AC1952FB81B}" dt="2021-05-30T10:38:20.312" v="735" actId="165"/>
          <ac:spMkLst>
            <pc:docMk/>
            <pc:sldMk cId="3013069878" sldId="1834"/>
            <ac:spMk id="1039" creationId="{F250C352-1586-4240-B164-16E210C986AE}"/>
          </ac:spMkLst>
        </pc:spChg>
        <pc:spChg chg="mod">
          <ac:chgData name="Eldert Grootenboer" userId="3fe8758b2c2b58d2" providerId="LiveId" clId="{05357072-DB9E-4F51-958D-1AC1952FB81B}" dt="2021-05-30T10:38:20.312" v="735" actId="165"/>
          <ac:spMkLst>
            <pc:docMk/>
            <pc:sldMk cId="3013069878" sldId="1834"/>
            <ac:spMk id="1040" creationId="{4BDDAA6F-5789-49C9-9527-72FF4FE0BD70}"/>
          </ac:spMkLst>
        </pc:spChg>
        <pc:spChg chg="mod">
          <ac:chgData name="Eldert Grootenboer" userId="3fe8758b2c2b58d2" providerId="LiveId" clId="{05357072-DB9E-4F51-958D-1AC1952FB81B}" dt="2021-05-30T10:38:20.312" v="735" actId="165"/>
          <ac:spMkLst>
            <pc:docMk/>
            <pc:sldMk cId="3013069878" sldId="1834"/>
            <ac:spMk id="1041" creationId="{C56519A1-1BE0-4DDB-B447-45112BFE23F3}"/>
          </ac:spMkLst>
        </pc:spChg>
        <pc:spChg chg="mod">
          <ac:chgData name="Eldert Grootenboer" userId="3fe8758b2c2b58d2" providerId="LiveId" clId="{05357072-DB9E-4F51-958D-1AC1952FB81B}" dt="2021-05-30T10:38:20.312" v="735" actId="165"/>
          <ac:spMkLst>
            <pc:docMk/>
            <pc:sldMk cId="3013069878" sldId="1834"/>
            <ac:spMk id="1042" creationId="{9BF6A3B8-E446-4137-8C14-1E43E4664822}"/>
          </ac:spMkLst>
        </pc:spChg>
        <pc:spChg chg="mod">
          <ac:chgData name="Eldert Grootenboer" userId="3fe8758b2c2b58d2" providerId="LiveId" clId="{05357072-DB9E-4F51-958D-1AC1952FB81B}" dt="2021-05-30T10:38:20.312" v="735" actId="165"/>
          <ac:spMkLst>
            <pc:docMk/>
            <pc:sldMk cId="3013069878" sldId="1834"/>
            <ac:spMk id="1043" creationId="{E5B333D0-189A-4DD5-A4D8-76D94A7DF134}"/>
          </ac:spMkLst>
        </pc:spChg>
        <pc:spChg chg="mod">
          <ac:chgData name="Eldert Grootenboer" userId="3fe8758b2c2b58d2" providerId="LiveId" clId="{05357072-DB9E-4F51-958D-1AC1952FB81B}" dt="2021-05-30T10:38:20.312" v="735" actId="165"/>
          <ac:spMkLst>
            <pc:docMk/>
            <pc:sldMk cId="3013069878" sldId="1834"/>
            <ac:spMk id="1044" creationId="{89D452EF-5571-455B-99C1-C0F951EF6160}"/>
          </ac:spMkLst>
        </pc:spChg>
        <pc:spChg chg="mod">
          <ac:chgData name="Eldert Grootenboer" userId="3fe8758b2c2b58d2" providerId="LiveId" clId="{05357072-DB9E-4F51-958D-1AC1952FB81B}" dt="2021-05-30T10:38:20.312" v="735" actId="165"/>
          <ac:spMkLst>
            <pc:docMk/>
            <pc:sldMk cId="3013069878" sldId="1834"/>
            <ac:spMk id="1045" creationId="{8C293795-5714-4E40-95D2-DBC718D5019B}"/>
          </ac:spMkLst>
        </pc:spChg>
        <pc:spChg chg="mod">
          <ac:chgData name="Eldert Grootenboer" userId="3fe8758b2c2b58d2" providerId="LiveId" clId="{05357072-DB9E-4F51-958D-1AC1952FB81B}" dt="2021-05-30T10:38:20.312" v="735" actId="165"/>
          <ac:spMkLst>
            <pc:docMk/>
            <pc:sldMk cId="3013069878" sldId="1834"/>
            <ac:spMk id="1046" creationId="{FF3A7A48-7153-4107-BD4C-B6B7EB82896D}"/>
          </ac:spMkLst>
        </pc:spChg>
        <pc:spChg chg="mod">
          <ac:chgData name="Eldert Grootenboer" userId="3fe8758b2c2b58d2" providerId="LiveId" clId="{05357072-DB9E-4F51-958D-1AC1952FB81B}" dt="2021-05-30T10:38:20.312" v="735" actId="165"/>
          <ac:spMkLst>
            <pc:docMk/>
            <pc:sldMk cId="3013069878" sldId="1834"/>
            <ac:spMk id="1047" creationId="{5D6C4E80-36AA-46D3-AA2A-D371EB3EF32C}"/>
          </ac:spMkLst>
        </pc:spChg>
        <pc:spChg chg="mod">
          <ac:chgData name="Eldert Grootenboer" userId="3fe8758b2c2b58d2" providerId="LiveId" clId="{05357072-DB9E-4F51-958D-1AC1952FB81B}" dt="2021-05-30T10:38:20.312" v="735" actId="165"/>
          <ac:spMkLst>
            <pc:docMk/>
            <pc:sldMk cId="3013069878" sldId="1834"/>
            <ac:spMk id="1048" creationId="{FC8F63B0-97E3-425C-AEAF-819F591FC1C5}"/>
          </ac:spMkLst>
        </pc:spChg>
        <pc:spChg chg="mod">
          <ac:chgData name="Eldert Grootenboer" userId="3fe8758b2c2b58d2" providerId="LiveId" clId="{05357072-DB9E-4F51-958D-1AC1952FB81B}" dt="2021-05-30T10:38:20.312" v="735" actId="165"/>
          <ac:spMkLst>
            <pc:docMk/>
            <pc:sldMk cId="3013069878" sldId="1834"/>
            <ac:spMk id="1049" creationId="{4B367511-12C5-454D-80E4-488732775EB6}"/>
          </ac:spMkLst>
        </pc:spChg>
        <pc:spChg chg="mod">
          <ac:chgData name="Eldert Grootenboer" userId="3fe8758b2c2b58d2" providerId="LiveId" clId="{05357072-DB9E-4F51-958D-1AC1952FB81B}" dt="2021-05-30T10:38:20.312" v="735" actId="165"/>
          <ac:spMkLst>
            <pc:docMk/>
            <pc:sldMk cId="3013069878" sldId="1834"/>
            <ac:spMk id="1050" creationId="{768F2C22-8C02-4E8B-93E3-BAB01671C0E7}"/>
          </ac:spMkLst>
        </pc:spChg>
        <pc:spChg chg="mod">
          <ac:chgData name="Eldert Grootenboer" userId="3fe8758b2c2b58d2" providerId="LiveId" clId="{05357072-DB9E-4F51-958D-1AC1952FB81B}" dt="2021-05-30T10:38:20.312" v="735" actId="165"/>
          <ac:spMkLst>
            <pc:docMk/>
            <pc:sldMk cId="3013069878" sldId="1834"/>
            <ac:spMk id="1051" creationId="{E8AD7DE0-07D6-40F5-9F8B-DCDD070C32E3}"/>
          </ac:spMkLst>
        </pc:spChg>
        <pc:spChg chg="mod">
          <ac:chgData name="Eldert Grootenboer" userId="3fe8758b2c2b58d2" providerId="LiveId" clId="{05357072-DB9E-4F51-958D-1AC1952FB81B}" dt="2021-05-30T10:38:20.312" v="735" actId="165"/>
          <ac:spMkLst>
            <pc:docMk/>
            <pc:sldMk cId="3013069878" sldId="1834"/>
            <ac:spMk id="1052" creationId="{F7230876-6000-4239-B1C1-5E07094AA26C}"/>
          </ac:spMkLst>
        </pc:spChg>
        <pc:spChg chg="mod">
          <ac:chgData name="Eldert Grootenboer" userId="3fe8758b2c2b58d2" providerId="LiveId" clId="{05357072-DB9E-4F51-958D-1AC1952FB81B}" dt="2021-05-30T10:38:20.312" v="735" actId="165"/>
          <ac:spMkLst>
            <pc:docMk/>
            <pc:sldMk cId="3013069878" sldId="1834"/>
            <ac:spMk id="1053" creationId="{B166D195-8A77-44B9-88E7-969EF5D0A62E}"/>
          </ac:spMkLst>
        </pc:spChg>
        <pc:spChg chg="mod">
          <ac:chgData name="Eldert Grootenboer" userId="3fe8758b2c2b58d2" providerId="LiveId" clId="{05357072-DB9E-4F51-958D-1AC1952FB81B}" dt="2021-05-30T10:38:20.312" v="735" actId="165"/>
          <ac:spMkLst>
            <pc:docMk/>
            <pc:sldMk cId="3013069878" sldId="1834"/>
            <ac:spMk id="1054" creationId="{FB4C4BD2-E372-437F-BBD7-96CEE5D6FD70}"/>
          </ac:spMkLst>
        </pc:spChg>
        <pc:spChg chg="mod">
          <ac:chgData name="Eldert Grootenboer" userId="3fe8758b2c2b58d2" providerId="LiveId" clId="{05357072-DB9E-4F51-958D-1AC1952FB81B}" dt="2021-05-30T10:38:20.312" v="735" actId="165"/>
          <ac:spMkLst>
            <pc:docMk/>
            <pc:sldMk cId="3013069878" sldId="1834"/>
            <ac:spMk id="1055" creationId="{4F7108CF-D7EB-4788-86A6-8E672AAC0A71}"/>
          </ac:spMkLst>
        </pc:spChg>
        <pc:spChg chg="mod">
          <ac:chgData name="Eldert Grootenboer" userId="3fe8758b2c2b58d2" providerId="LiveId" clId="{05357072-DB9E-4F51-958D-1AC1952FB81B}" dt="2021-05-30T10:38:20.312" v="735" actId="165"/>
          <ac:spMkLst>
            <pc:docMk/>
            <pc:sldMk cId="3013069878" sldId="1834"/>
            <ac:spMk id="1056" creationId="{187AA24B-A5B6-4FE9-855F-03FE090A421B}"/>
          </ac:spMkLst>
        </pc:spChg>
        <pc:spChg chg="mod">
          <ac:chgData name="Eldert Grootenboer" userId="3fe8758b2c2b58d2" providerId="LiveId" clId="{05357072-DB9E-4F51-958D-1AC1952FB81B}" dt="2021-05-30T10:38:20.312" v="735" actId="165"/>
          <ac:spMkLst>
            <pc:docMk/>
            <pc:sldMk cId="3013069878" sldId="1834"/>
            <ac:spMk id="1057" creationId="{D6A23FD4-2E2E-4C49-A406-5F009C1BF44F}"/>
          </ac:spMkLst>
        </pc:spChg>
        <pc:spChg chg="mod">
          <ac:chgData name="Eldert Grootenboer" userId="3fe8758b2c2b58d2" providerId="LiveId" clId="{05357072-DB9E-4F51-958D-1AC1952FB81B}" dt="2021-05-30T10:38:20.312" v="735" actId="165"/>
          <ac:spMkLst>
            <pc:docMk/>
            <pc:sldMk cId="3013069878" sldId="1834"/>
            <ac:spMk id="1058" creationId="{BE53C963-4B72-4D9F-98B4-2C40ABB6B06B}"/>
          </ac:spMkLst>
        </pc:spChg>
        <pc:spChg chg="mod">
          <ac:chgData name="Eldert Grootenboer" userId="3fe8758b2c2b58d2" providerId="LiveId" clId="{05357072-DB9E-4F51-958D-1AC1952FB81B}" dt="2021-05-30T10:38:20.312" v="735" actId="165"/>
          <ac:spMkLst>
            <pc:docMk/>
            <pc:sldMk cId="3013069878" sldId="1834"/>
            <ac:spMk id="1059" creationId="{EEE01CEA-4D7E-4E4E-AD69-EFB75D5A3744}"/>
          </ac:spMkLst>
        </pc:spChg>
        <pc:spChg chg="mod">
          <ac:chgData name="Eldert Grootenboer" userId="3fe8758b2c2b58d2" providerId="LiveId" clId="{05357072-DB9E-4F51-958D-1AC1952FB81B}" dt="2021-05-30T10:38:20.312" v="735" actId="165"/>
          <ac:spMkLst>
            <pc:docMk/>
            <pc:sldMk cId="3013069878" sldId="1834"/>
            <ac:spMk id="1060" creationId="{BAFFCD9E-86B5-42C6-AC2B-B8B957F1A728}"/>
          </ac:spMkLst>
        </pc:spChg>
        <pc:spChg chg="mod">
          <ac:chgData name="Eldert Grootenboer" userId="3fe8758b2c2b58d2" providerId="LiveId" clId="{05357072-DB9E-4F51-958D-1AC1952FB81B}" dt="2021-05-30T10:38:20.312" v="735" actId="165"/>
          <ac:spMkLst>
            <pc:docMk/>
            <pc:sldMk cId="3013069878" sldId="1834"/>
            <ac:spMk id="1061" creationId="{C4784EA7-F5DD-4C32-94CE-DA0A43F95D4D}"/>
          </ac:spMkLst>
        </pc:spChg>
        <pc:spChg chg="mod">
          <ac:chgData name="Eldert Grootenboer" userId="3fe8758b2c2b58d2" providerId="LiveId" clId="{05357072-DB9E-4F51-958D-1AC1952FB81B}" dt="2021-05-30T10:38:20.312" v="735" actId="165"/>
          <ac:spMkLst>
            <pc:docMk/>
            <pc:sldMk cId="3013069878" sldId="1834"/>
            <ac:spMk id="1062" creationId="{6CC70DCB-AB05-44DD-90F3-535340874D80}"/>
          </ac:spMkLst>
        </pc:spChg>
        <pc:spChg chg="mod">
          <ac:chgData name="Eldert Grootenboer" userId="3fe8758b2c2b58d2" providerId="LiveId" clId="{05357072-DB9E-4F51-958D-1AC1952FB81B}" dt="2021-05-30T10:38:20.312" v="735" actId="165"/>
          <ac:spMkLst>
            <pc:docMk/>
            <pc:sldMk cId="3013069878" sldId="1834"/>
            <ac:spMk id="1063" creationId="{619B51CE-31C0-4A16-9131-2D6F7D8C654F}"/>
          </ac:spMkLst>
        </pc:spChg>
        <pc:spChg chg="mod">
          <ac:chgData name="Eldert Grootenboer" userId="3fe8758b2c2b58d2" providerId="LiveId" clId="{05357072-DB9E-4F51-958D-1AC1952FB81B}" dt="2021-05-30T10:38:20.312" v="735" actId="165"/>
          <ac:spMkLst>
            <pc:docMk/>
            <pc:sldMk cId="3013069878" sldId="1834"/>
            <ac:spMk id="1064" creationId="{F2046FC3-8507-479A-8A93-7A39750B75C7}"/>
          </ac:spMkLst>
        </pc:spChg>
        <pc:spChg chg="mod">
          <ac:chgData name="Eldert Grootenboer" userId="3fe8758b2c2b58d2" providerId="LiveId" clId="{05357072-DB9E-4F51-958D-1AC1952FB81B}" dt="2021-05-30T10:38:20.312" v="735" actId="165"/>
          <ac:spMkLst>
            <pc:docMk/>
            <pc:sldMk cId="3013069878" sldId="1834"/>
            <ac:spMk id="1065" creationId="{98662359-DDEF-4DAE-BA00-7BF9FEE1BF92}"/>
          </ac:spMkLst>
        </pc:spChg>
        <pc:spChg chg="mod">
          <ac:chgData name="Eldert Grootenboer" userId="3fe8758b2c2b58d2" providerId="LiveId" clId="{05357072-DB9E-4F51-958D-1AC1952FB81B}" dt="2021-05-30T10:38:20.312" v="735" actId="165"/>
          <ac:spMkLst>
            <pc:docMk/>
            <pc:sldMk cId="3013069878" sldId="1834"/>
            <ac:spMk id="1066" creationId="{A795EAF3-CD29-45E5-B907-5C96B48643FA}"/>
          </ac:spMkLst>
        </pc:spChg>
        <pc:spChg chg="mod">
          <ac:chgData name="Eldert Grootenboer" userId="3fe8758b2c2b58d2" providerId="LiveId" clId="{05357072-DB9E-4F51-958D-1AC1952FB81B}" dt="2021-05-30T10:38:20.312" v="735" actId="165"/>
          <ac:spMkLst>
            <pc:docMk/>
            <pc:sldMk cId="3013069878" sldId="1834"/>
            <ac:spMk id="1067" creationId="{5F51258D-80CA-414F-962D-79893B300864}"/>
          </ac:spMkLst>
        </pc:spChg>
        <pc:spChg chg="mod">
          <ac:chgData name="Eldert Grootenboer" userId="3fe8758b2c2b58d2" providerId="LiveId" clId="{05357072-DB9E-4F51-958D-1AC1952FB81B}" dt="2021-05-30T10:38:20.312" v="735" actId="165"/>
          <ac:spMkLst>
            <pc:docMk/>
            <pc:sldMk cId="3013069878" sldId="1834"/>
            <ac:spMk id="1068" creationId="{57DDF572-D330-410C-B0B0-517ADF77BA00}"/>
          </ac:spMkLst>
        </pc:spChg>
        <pc:spChg chg="mod">
          <ac:chgData name="Eldert Grootenboer" userId="3fe8758b2c2b58d2" providerId="LiveId" clId="{05357072-DB9E-4F51-958D-1AC1952FB81B}" dt="2021-05-30T10:38:20.312" v="735" actId="165"/>
          <ac:spMkLst>
            <pc:docMk/>
            <pc:sldMk cId="3013069878" sldId="1834"/>
            <ac:spMk id="1069" creationId="{BDE08270-3A1F-41E9-BA39-A1FE4A3B38D0}"/>
          </ac:spMkLst>
        </pc:spChg>
        <pc:spChg chg="mod">
          <ac:chgData name="Eldert Grootenboer" userId="3fe8758b2c2b58d2" providerId="LiveId" clId="{05357072-DB9E-4F51-958D-1AC1952FB81B}" dt="2021-05-30T10:38:20.312" v="735" actId="165"/>
          <ac:spMkLst>
            <pc:docMk/>
            <pc:sldMk cId="3013069878" sldId="1834"/>
            <ac:spMk id="1070" creationId="{17A7A296-E2AA-42B8-8B93-46A6310C8BA6}"/>
          </ac:spMkLst>
        </pc:spChg>
        <pc:spChg chg="mod">
          <ac:chgData name="Eldert Grootenboer" userId="3fe8758b2c2b58d2" providerId="LiveId" clId="{05357072-DB9E-4F51-958D-1AC1952FB81B}" dt="2021-05-30T10:38:20.312" v="735" actId="165"/>
          <ac:spMkLst>
            <pc:docMk/>
            <pc:sldMk cId="3013069878" sldId="1834"/>
            <ac:spMk id="1071" creationId="{766E76CC-94F8-425E-88ED-9CAE4A473FF0}"/>
          </ac:spMkLst>
        </pc:spChg>
        <pc:spChg chg="mod">
          <ac:chgData name="Eldert Grootenboer" userId="3fe8758b2c2b58d2" providerId="LiveId" clId="{05357072-DB9E-4F51-958D-1AC1952FB81B}" dt="2021-05-30T10:38:20.312" v="735" actId="165"/>
          <ac:spMkLst>
            <pc:docMk/>
            <pc:sldMk cId="3013069878" sldId="1834"/>
            <ac:spMk id="1072" creationId="{A0B2EB6C-B347-4BA0-B6EC-9070A6E306A6}"/>
          </ac:spMkLst>
        </pc:spChg>
        <pc:spChg chg="mod">
          <ac:chgData name="Eldert Grootenboer" userId="3fe8758b2c2b58d2" providerId="LiveId" clId="{05357072-DB9E-4F51-958D-1AC1952FB81B}" dt="2021-05-30T10:38:20.312" v="735" actId="165"/>
          <ac:spMkLst>
            <pc:docMk/>
            <pc:sldMk cId="3013069878" sldId="1834"/>
            <ac:spMk id="1073" creationId="{5280A068-3D28-48C1-A632-75ACB4CAC0E3}"/>
          </ac:spMkLst>
        </pc:spChg>
        <pc:spChg chg="mod">
          <ac:chgData name="Eldert Grootenboer" userId="3fe8758b2c2b58d2" providerId="LiveId" clId="{05357072-DB9E-4F51-958D-1AC1952FB81B}" dt="2021-05-30T10:38:20.312" v="735" actId="165"/>
          <ac:spMkLst>
            <pc:docMk/>
            <pc:sldMk cId="3013069878" sldId="1834"/>
            <ac:spMk id="1074" creationId="{F4729E1B-60B2-48B7-A345-05FEE24AFBC2}"/>
          </ac:spMkLst>
        </pc:spChg>
        <pc:spChg chg="mod">
          <ac:chgData name="Eldert Grootenboer" userId="3fe8758b2c2b58d2" providerId="LiveId" clId="{05357072-DB9E-4F51-958D-1AC1952FB81B}" dt="2021-05-30T10:38:20.312" v="735" actId="165"/>
          <ac:spMkLst>
            <pc:docMk/>
            <pc:sldMk cId="3013069878" sldId="1834"/>
            <ac:spMk id="1075" creationId="{4D61412B-D410-408B-B797-FA11785CA029}"/>
          </ac:spMkLst>
        </pc:spChg>
        <pc:spChg chg="mod">
          <ac:chgData name="Eldert Grootenboer" userId="3fe8758b2c2b58d2" providerId="LiveId" clId="{05357072-DB9E-4F51-958D-1AC1952FB81B}" dt="2021-05-30T10:38:20.312" v="735" actId="165"/>
          <ac:spMkLst>
            <pc:docMk/>
            <pc:sldMk cId="3013069878" sldId="1834"/>
            <ac:spMk id="1076" creationId="{B1A976E7-BC2F-4C51-9CD3-71397E40D307}"/>
          </ac:spMkLst>
        </pc:spChg>
        <pc:spChg chg="mod">
          <ac:chgData name="Eldert Grootenboer" userId="3fe8758b2c2b58d2" providerId="LiveId" clId="{05357072-DB9E-4F51-958D-1AC1952FB81B}" dt="2021-05-30T10:38:20.312" v="735" actId="165"/>
          <ac:spMkLst>
            <pc:docMk/>
            <pc:sldMk cId="3013069878" sldId="1834"/>
            <ac:spMk id="1077" creationId="{9438CF23-E076-4260-88F9-31687C18E549}"/>
          </ac:spMkLst>
        </pc:spChg>
        <pc:spChg chg="mod">
          <ac:chgData name="Eldert Grootenboer" userId="3fe8758b2c2b58d2" providerId="LiveId" clId="{05357072-DB9E-4F51-958D-1AC1952FB81B}" dt="2021-05-30T10:38:20.312" v="735" actId="165"/>
          <ac:spMkLst>
            <pc:docMk/>
            <pc:sldMk cId="3013069878" sldId="1834"/>
            <ac:spMk id="1078" creationId="{A8189C3C-05DC-4032-95C9-152180296092}"/>
          </ac:spMkLst>
        </pc:spChg>
        <pc:spChg chg="mod">
          <ac:chgData name="Eldert Grootenboer" userId="3fe8758b2c2b58d2" providerId="LiveId" clId="{05357072-DB9E-4F51-958D-1AC1952FB81B}" dt="2021-05-30T10:38:20.312" v="735" actId="165"/>
          <ac:spMkLst>
            <pc:docMk/>
            <pc:sldMk cId="3013069878" sldId="1834"/>
            <ac:spMk id="1079" creationId="{07823ECC-91AA-4F59-9E95-4B560920BB32}"/>
          </ac:spMkLst>
        </pc:spChg>
        <pc:spChg chg="mod">
          <ac:chgData name="Eldert Grootenboer" userId="3fe8758b2c2b58d2" providerId="LiveId" clId="{05357072-DB9E-4F51-958D-1AC1952FB81B}" dt="2021-05-30T10:38:20.312" v="735" actId="165"/>
          <ac:spMkLst>
            <pc:docMk/>
            <pc:sldMk cId="3013069878" sldId="1834"/>
            <ac:spMk id="1080" creationId="{230A7F22-1DBA-4CBD-8571-77D1D82C3DBC}"/>
          </ac:spMkLst>
        </pc:spChg>
        <pc:spChg chg="mod">
          <ac:chgData name="Eldert Grootenboer" userId="3fe8758b2c2b58d2" providerId="LiveId" clId="{05357072-DB9E-4F51-958D-1AC1952FB81B}" dt="2021-05-30T10:38:20.312" v="735" actId="165"/>
          <ac:spMkLst>
            <pc:docMk/>
            <pc:sldMk cId="3013069878" sldId="1834"/>
            <ac:spMk id="1081" creationId="{148D9497-27EE-49F2-89B3-82537A25F47A}"/>
          </ac:spMkLst>
        </pc:spChg>
        <pc:spChg chg="mod">
          <ac:chgData name="Eldert Grootenboer" userId="3fe8758b2c2b58d2" providerId="LiveId" clId="{05357072-DB9E-4F51-958D-1AC1952FB81B}" dt="2021-05-30T10:38:20.312" v="735" actId="165"/>
          <ac:spMkLst>
            <pc:docMk/>
            <pc:sldMk cId="3013069878" sldId="1834"/>
            <ac:spMk id="1082" creationId="{399B25FD-2801-4D36-8D6F-D7FFCC827F94}"/>
          </ac:spMkLst>
        </pc:spChg>
        <pc:spChg chg="mod">
          <ac:chgData name="Eldert Grootenboer" userId="3fe8758b2c2b58d2" providerId="LiveId" clId="{05357072-DB9E-4F51-958D-1AC1952FB81B}" dt="2021-05-30T10:38:20.312" v="735" actId="165"/>
          <ac:spMkLst>
            <pc:docMk/>
            <pc:sldMk cId="3013069878" sldId="1834"/>
            <ac:spMk id="1083" creationId="{C869FCD2-DE0F-4EA6-9391-F0F74DD49C27}"/>
          </ac:spMkLst>
        </pc:spChg>
        <pc:spChg chg="mod">
          <ac:chgData name="Eldert Grootenboer" userId="3fe8758b2c2b58d2" providerId="LiveId" clId="{05357072-DB9E-4F51-958D-1AC1952FB81B}" dt="2021-05-30T10:38:20.312" v="735" actId="165"/>
          <ac:spMkLst>
            <pc:docMk/>
            <pc:sldMk cId="3013069878" sldId="1834"/>
            <ac:spMk id="1084" creationId="{11E0760B-5589-46D0-B0CB-243302BE08DB}"/>
          </ac:spMkLst>
        </pc:spChg>
        <pc:spChg chg="mod">
          <ac:chgData name="Eldert Grootenboer" userId="3fe8758b2c2b58d2" providerId="LiveId" clId="{05357072-DB9E-4F51-958D-1AC1952FB81B}" dt="2021-05-30T10:38:20.312" v="735" actId="165"/>
          <ac:spMkLst>
            <pc:docMk/>
            <pc:sldMk cId="3013069878" sldId="1834"/>
            <ac:spMk id="1085" creationId="{AC6286BC-94B6-4289-8027-153075ECF461}"/>
          </ac:spMkLst>
        </pc:spChg>
        <pc:spChg chg="mod">
          <ac:chgData name="Eldert Grootenboer" userId="3fe8758b2c2b58d2" providerId="LiveId" clId="{05357072-DB9E-4F51-958D-1AC1952FB81B}" dt="2021-05-30T10:38:20.312" v="735" actId="165"/>
          <ac:spMkLst>
            <pc:docMk/>
            <pc:sldMk cId="3013069878" sldId="1834"/>
            <ac:spMk id="1086" creationId="{333BB2C2-96EB-467A-81BE-03E6F5D4059F}"/>
          </ac:spMkLst>
        </pc:spChg>
        <pc:spChg chg="mod">
          <ac:chgData name="Eldert Grootenboer" userId="3fe8758b2c2b58d2" providerId="LiveId" clId="{05357072-DB9E-4F51-958D-1AC1952FB81B}" dt="2021-05-30T10:38:20.312" v="735" actId="165"/>
          <ac:spMkLst>
            <pc:docMk/>
            <pc:sldMk cId="3013069878" sldId="1834"/>
            <ac:spMk id="1087" creationId="{3C41131A-5814-4729-AB48-924A2680DEC7}"/>
          </ac:spMkLst>
        </pc:spChg>
        <pc:spChg chg="mod">
          <ac:chgData name="Eldert Grootenboer" userId="3fe8758b2c2b58d2" providerId="LiveId" clId="{05357072-DB9E-4F51-958D-1AC1952FB81B}" dt="2021-05-30T10:38:20.312" v="735" actId="165"/>
          <ac:spMkLst>
            <pc:docMk/>
            <pc:sldMk cId="3013069878" sldId="1834"/>
            <ac:spMk id="1088" creationId="{85CC2606-D51F-4CD2-AD5F-C3AB773CBF5F}"/>
          </ac:spMkLst>
        </pc:spChg>
        <pc:spChg chg="mod">
          <ac:chgData name="Eldert Grootenboer" userId="3fe8758b2c2b58d2" providerId="LiveId" clId="{05357072-DB9E-4F51-958D-1AC1952FB81B}" dt="2021-05-30T10:38:20.312" v="735" actId="165"/>
          <ac:spMkLst>
            <pc:docMk/>
            <pc:sldMk cId="3013069878" sldId="1834"/>
            <ac:spMk id="1089" creationId="{427C56EC-5C8F-43FB-B099-7347FE1B1C8F}"/>
          </ac:spMkLst>
        </pc:spChg>
        <pc:spChg chg="mod">
          <ac:chgData name="Eldert Grootenboer" userId="3fe8758b2c2b58d2" providerId="LiveId" clId="{05357072-DB9E-4F51-958D-1AC1952FB81B}" dt="2021-05-30T10:38:20.312" v="735" actId="165"/>
          <ac:spMkLst>
            <pc:docMk/>
            <pc:sldMk cId="3013069878" sldId="1834"/>
            <ac:spMk id="1090" creationId="{DFAC3F07-7DB6-4F69-903C-AFF76C5F95FB}"/>
          </ac:spMkLst>
        </pc:spChg>
        <pc:spChg chg="mod">
          <ac:chgData name="Eldert Grootenboer" userId="3fe8758b2c2b58d2" providerId="LiveId" clId="{05357072-DB9E-4F51-958D-1AC1952FB81B}" dt="2021-05-30T10:38:20.312" v="735" actId="165"/>
          <ac:spMkLst>
            <pc:docMk/>
            <pc:sldMk cId="3013069878" sldId="1834"/>
            <ac:spMk id="1091" creationId="{208617B6-2665-4F11-AAFB-FE7C954554E7}"/>
          </ac:spMkLst>
        </pc:spChg>
        <pc:spChg chg="mod">
          <ac:chgData name="Eldert Grootenboer" userId="3fe8758b2c2b58d2" providerId="LiveId" clId="{05357072-DB9E-4F51-958D-1AC1952FB81B}" dt="2021-05-30T10:38:20.312" v="735" actId="165"/>
          <ac:spMkLst>
            <pc:docMk/>
            <pc:sldMk cId="3013069878" sldId="1834"/>
            <ac:spMk id="1092" creationId="{1162C124-E7E0-4CDB-8E03-C375F4A0BF10}"/>
          </ac:spMkLst>
        </pc:spChg>
        <pc:spChg chg="mod">
          <ac:chgData name="Eldert Grootenboer" userId="3fe8758b2c2b58d2" providerId="LiveId" clId="{05357072-DB9E-4F51-958D-1AC1952FB81B}" dt="2021-05-30T10:38:20.312" v="735" actId="165"/>
          <ac:spMkLst>
            <pc:docMk/>
            <pc:sldMk cId="3013069878" sldId="1834"/>
            <ac:spMk id="1093" creationId="{F35267F3-C718-4293-B510-8F5AB23F2D8A}"/>
          </ac:spMkLst>
        </pc:spChg>
        <pc:spChg chg="mod">
          <ac:chgData name="Eldert Grootenboer" userId="3fe8758b2c2b58d2" providerId="LiveId" clId="{05357072-DB9E-4F51-958D-1AC1952FB81B}" dt="2021-05-30T10:38:20.312" v="735" actId="165"/>
          <ac:spMkLst>
            <pc:docMk/>
            <pc:sldMk cId="3013069878" sldId="1834"/>
            <ac:spMk id="1094" creationId="{BD8BC4FC-AC0E-49F0-A281-121A394F62B8}"/>
          </ac:spMkLst>
        </pc:spChg>
        <pc:spChg chg="mod">
          <ac:chgData name="Eldert Grootenboer" userId="3fe8758b2c2b58d2" providerId="LiveId" clId="{05357072-DB9E-4F51-958D-1AC1952FB81B}" dt="2021-05-30T10:38:20.312" v="735" actId="165"/>
          <ac:spMkLst>
            <pc:docMk/>
            <pc:sldMk cId="3013069878" sldId="1834"/>
            <ac:spMk id="1095" creationId="{D833C576-6CDE-4D6E-9B3E-E7EB7D4F0739}"/>
          </ac:spMkLst>
        </pc:spChg>
        <pc:spChg chg="mod">
          <ac:chgData name="Eldert Grootenboer" userId="3fe8758b2c2b58d2" providerId="LiveId" clId="{05357072-DB9E-4F51-958D-1AC1952FB81B}" dt="2021-05-30T10:38:20.312" v="735" actId="165"/>
          <ac:spMkLst>
            <pc:docMk/>
            <pc:sldMk cId="3013069878" sldId="1834"/>
            <ac:spMk id="1096" creationId="{9F33B1D2-4ADD-4EF4-99D0-6E5A2264E48F}"/>
          </ac:spMkLst>
        </pc:spChg>
        <pc:spChg chg="mod">
          <ac:chgData name="Eldert Grootenboer" userId="3fe8758b2c2b58d2" providerId="LiveId" clId="{05357072-DB9E-4F51-958D-1AC1952FB81B}" dt="2021-05-30T10:38:20.312" v="735" actId="165"/>
          <ac:spMkLst>
            <pc:docMk/>
            <pc:sldMk cId="3013069878" sldId="1834"/>
            <ac:spMk id="1097" creationId="{7CDAFE5E-08A5-4813-9AC8-8D16A2224CA1}"/>
          </ac:spMkLst>
        </pc:spChg>
        <pc:spChg chg="mod">
          <ac:chgData name="Eldert Grootenboer" userId="3fe8758b2c2b58d2" providerId="LiveId" clId="{05357072-DB9E-4F51-958D-1AC1952FB81B}" dt="2021-05-30T10:38:20.312" v="735" actId="165"/>
          <ac:spMkLst>
            <pc:docMk/>
            <pc:sldMk cId="3013069878" sldId="1834"/>
            <ac:spMk id="1098" creationId="{B2B25241-F501-41E6-B431-7D2391C3F784}"/>
          </ac:spMkLst>
        </pc:spChg>
        <pc:spChg chg="mod">
          <ac:chgData name="Eldert Grootenboer" userId="3fe8758b2c2b58d2" providerId="LiveId" clId="{05357072-DB9E-4F51-958D-1AC1952FB81B}" dt="2021-05-30T10:38:20.312" v="735" actId="165"/>
          <ac:spMkLst>
            <pc:docMk/>
            <pc:sldMk cId="3013069878" sldId="1834"/>
            <ac:spMk id="1099" creationId="{8DA431A9-BB99-4204-AF86-290A2D68539B}"/>
          </ac:spMkLst>
        </pc:spChg>
        <pc:spChg chg="mod">
          <ac:chgData name="Eldert Grootenboer" userId="3fe8758b2c2b58d2" providerId="LiveId" clId="{05357072-DB9E-4F51-958D-1AC1952FB81B}" dt="2021-05-30T10:38:20.312" v="735" actId="165"/>
          <ac:spMkLst>
            <pc:docMk/>
            <pc:sldMk cId="3013069878" sldId="1834"/>
            <ac:spMk id="1100" creationId="{BADAD48B-6017-4CE6-A863-16BD960C3A5C}"/>
          </ac:spMkLst>
        </pc:spChg>
        <pc:spChg chg="mod">
          <ac:chgData name="Eldert Grootenboer" userId="3fe8758b2c2b58d2" providerId="LiveId" clId="{05357072-DB9E-4F51-958D-1AC1952FB81B}" dt="2021-05-30T10:38:20.312" v="735" actId="165"/>
          <ac:spMkLst>
            <pc:docMk/>
            <pc:sldMk cId="3013069878" sldId="1834"/>
            <ac:spMk id="1101" creationId="{BF3AC632-64C1-454F-BDEF-C0B24D771717}"/>
          </ac:spMkLst>
        </pc:spChg>
        <pc:spChg chg="mod">
          <ac:chgData name="Eldert Grootenboer" userId="3fe8758b2c2b58d2" providerId="LiveId" clId="{05357072-DB9E-4F51-958D-1AC1952FB81B}" dt="2021-05-30T10:38:20.312" v="735" actId="165"/>
          <ac:spMkLst>
            <pc:docMk/>
            <pc:sldMk cId="3013069878" sldId="1834"/>
            <ac:spMk id="1102" creationId="{2D4DB6B9-1257-4A8D-ABCD-D2A907C58B80}"/>
          </ac:spMkLst>
        </pc:spChg>
        <pc:spChg chg="mod">
          <ac:chgData name="Eldert Grootenboer" userId="3fe8758b2c2b58d2" providerId="LiveId" clId="{05357072-DB9E-4F51-958D-1AC1952FB81B}" dt="2021-05-30T10:38:20.312" v="735" actId="165"/>
          <ac:spMkLst>
            <pc:docMk/>
            <pc:sldMk cId="3013069878" sldId="1834"/>
            <ac:spMk id="1103" creationId="{E05720EE-EE70-48CC-9692-DFBF55C46284}"/>
          </ac:spMkLst>
        </pc:spChg>
        <pc:spChg chg="mod">
          <ac:chgData name="Eldert Grootenboer" userId="3fe8758b2c2b58d2" providerId="LiveId" clId="{05357072-DB9E-4F51-958D-1AC1952FB81B}" dt="2021-05-30T10:38:20.312" v="735" actId="165"/>
          <ac:spMkLst>
            <pc:docMk/>
            <pc:sldMk cId="3013069878" sldId="1834"/>
            <ac:spMk id="1104" creationId="{0F9244C1-5C47-4E9C-B693-BE36785F3A4E}"/>
          </ac:spMkLst>
        </pc:spChg>
        <pc:spChg chg="mod">
          <ac:chgData name="Eldert Grootenboer" userId="3fe8758b2c2b58d2" providerId="LiveId" clId="{05357072-DB9E-4F51-958D-1AC1952FB81B}" dt="2021-05-30T10:38:20.312" v="735" actId="165"/>
          <ac:spMkLst>
            <pc:docMk/>
            <pc:sldMk cId="3013069878" sldId="1834"/>
            <ac:spMk id="1105" creationId="{90D9DE79-6DB4-40A7-9EBA-6C714A371A72}"/>
          </ac:spMkLst>
        </pc:spChg>
        <pc:spChg chg="mod">
          <ac:chgData name="Eldert Grootenboer" userId="3fe8758b2c2b58d2" providerId="LiveId" clId="{05357072-DB9E-4F51-958D-1AC1952FB81B}" dt="2021-05-30T10:38:20.312" v="735" actId="165"/>
          <ac:spMkLst>
            <pc:docMk/>
            <pc:sldMk cId="3013069878" sldId="1834"/>
            <ac:spMk id="1106" creationId="{F5642F9B-4659-4CC2-9295-7D34ED85CD9B}"/>
          </ac:spMkLst>
        </pc:spChg>
        <pc:spChg chg="mod">
          <ac:chgData name="Eldert Grootenboer" userId="3fe8758b2c2b58d2" providerId="LiveId" clId="{05357072-DB9E-4F51-958D-1AC1952FB81B}" dt="2021-05-30T10:38:20.312" v="735" actId="165"/>
          <ac:spMkLst>
            <pc:docMk/>
            <pc:sldMk cId="3013069878" sldId="1834"/>
            <ac:spMk id="1107" creationId="{CEE09D11-8981-42C2-A03B-C24F856E85CB}"/>
          </ac:spMkLst>
        </pc:spChg>
        <pc:spChg chg="mod">
          <ac:chgData name="Eldert Grootenboer" userId="3fe8758b2c2b58d2" providerId="LiveId" clId="{05357072-DB9E-4F51-958D-1AC1952FB81B}" dt="2021-05-30T10:38:20.312" v="735" actId="165"/>
          <ac:spMkLst>
            <pc:docMk/>
            <pc:sldMk cId="3013069878" sldId="1834"/>
            <ac:spMk id="1108" creationId="{A3BFA21E-5A00-4DA2-8288-40E7118468ED}"/>
          </ac:spMkLst>
        </pc:spChg>
        <pc:spChg chg="mod">
          <ac:chgData name="Eldert Grootenboer" userId="3fe8758b2c2b58d2" providerId="LiveId" clId="{05357072-DB9E-4F51-958D-1AC1952FB81B}" dt="2021-05-30T10:38:20.312" v="735" actId="165"/>
          <ac:spMkLst>
            <pc:docMk/>
            <pc:sldMk cId="3013069878" sldId="1834"/>
            <ac:spMk id="1109" creationId="{4AED2F0F-09F0-41FD-BE0F-F582D7AF59C9}"/>
          </ac:spMkLst>
        </pc:spChg>
        <pc:spChg chg="mod">
          <ac:chgData name="Eldert Grootenboer" userId="3fe8758b2c2b58d2" providerId="LiveId" clId="{05357072-DB9E-4F51-958D-1AC1952FB81B}" dt="2021-05-30T10:38:20.312" v="735" actId="165"/>
          <ac:spMkLst>
            <pc:docMk/>
            <pc:sldMk cId="3013069878" sldId="1834"/>
            <ac:spMk id="1110" creationId="{02C7AFC8-C772-4190-8739-3CA677425FBF}"/>
          </ac:spMkLst>
        </pc:spChg>
        <pc:spChg chg="mod">
          <ac:chgData name="Eldert Grootenboer" userId="3fe8758b2c2b58d2" providerId="LiveId" clId="{05357072-DB9E-4F51-958D-1AC1952FB81B}" dt="2021-05-30T10:38:20.312" v="735" actId="165"/>
          <ac:spMkLst>
            <pc:docMk/>
            <pc:sldMk cId="3013069878" sldId="1834"/>
            <ac:spMk id="1111" creationId="{AFA7C2F0-4F7C-4B90-8EF3-C30960848C0A}"/>
          </ac:spMkLst>
        </pc:spChg>
        <pc:spChg chg="mod">
          <ac:chgData name="Eldert Grootenboer" userId="3fe8758b2c2b58d2" providerId="LiveId" clId="{05357072-DB9E-4F51-958D-1AC1952FB81B}" dt="2021-05-30T10:38:20.312" v="735" actId="165"/>
          <ac:spMkLst>
            <pc:docMk/>
            <pc:sldMk cId="3013069878" sldId="1834"/>
            <ac:spMk id="1112" creationId="{9DF70D2E-131A-4D51-8EB8-A9E62EED37C8}"/>
          </ac:spMkLst>
        </pc:spChg>
        <pc:spChg chg="mod">
          <ac:chgData name="Eldert Grootenboer" userId="3fe8758b2c2b58d2" providerId="LiveId" clId="{05357072-DB9E-4F51-958D-1AC1952FB81B}" dt="2021-05-30T10:38:20.312" v="735" actId="165"/>
          <ac:spMkLst>
            <pc:docMk/>
            <pc:sldMk cId="3013069878" sldId="1834"/>
            <ac:spMk id="1113" creationId="{82485E5B-2077-4351-B36D-636DF7C340BE}"/>
          </ac:spMkLst>
        </pc:spChg>
        <pc:spChg chg="mod">
          <ac:chgData name="Eldert Grootenboer" userId="3fe8758b2c2b58d2" providerId="LiveId" clId="{05357072-DB9E-4F51-958D-1AC1952FB81B}" dt="2021-05-30T10:38:20.312" v="735" actId="165"/>
          <ac:spMkLst>
            <pc:docMk/>
            <pc:sldMk cId="3013069878" sldId="1834"/>
            <ac:spMk id="1114" creationId="{2B89C430-F306-4D22-AF0B-BF6C67873813}"/>
          </ac:spMkLst>
        </pc:spChg>
        <pc:spChg chg="mod">
          <ac:chgData name="Eldert Grootenboer" userId="3fe8758b2c2b58d2" providerId="LiveId" clId="{05357072-DB9E-4F51-958D-1AC1952FB81B}" dt="2021-05-30T10:38:20.312" v="735" actId="165"/>
          <ac:spMkLst>
            <pc:docMk/>
            <pc:sldMk cId="3013069878" sldId="1834"/>
            <ac:spMk id="1115" creationId="{63C1A382-4831-452C-8CFD-5F092D034ECF}"/>
          </ac:spMkLst>
        </pc:spChg>
        <pc:spChg chg="mod">
          <ac:chgData name="Eldert Grootenboer" userId="3fe8758b2c2b58d2" providerId="LiveId" clId="{05357072-DB9E-4F51-958D-1AC1952FB81B}" dt="2021-05-30T10:38:20.312" v="735" actId="165"/>
          <ac:spMkLst>
            <pc:docMk/>
            <pc:sldMk cId="3013069878" sldId="1834"/>
            <ac:spMk id="1116" creationId="{EC850B76-AD7D-4B21-8E18-669032A0C1A8}"/>
          </ac:spMkLst>
        </pc:spChg>
        <pc:spChg chg="mod">
          <ac:chgData name="Eldert Grootenboer" userId="3fe8758b2c2b58d2" providerId="LiveId" clId="{05357072-DB9E-4F51-958D-1AC1952FB81B}" dt="2021-05-30T10:38:20.312" v="735" actId="165"/>
          <ac:spMkLst>
            <pc:docMk/>
            <pc:sldMk cId="3013069878" sldId="1834"/>
            <ac:spMk id="1117" creationId="{2B45B26C-E762-4F4C-8EEB-7008155B222E}"/>
          </ac:spMkLst>
        </pc:spChg>
        <pc:spChg chg="mod">
          <ac:chgData name="Eldert Grootenboer" userId="3fe8758b2c2b58d2" providerId="LiveId" clId="{05357072-DB9E-4F51-958D-1AC1952FB81B}" dt="2021-05-30T10:38:20.312" v="735" actId="165"/>
          <ac:spMkLst>
            <pc:docMk/>
            <pc:sldMk cId="3013069878" sldId="1834"/>
            <ac:spMk id="1118" creationId="{7D5A316E-0E86-43C4-B50B-A2C794668790}"/>
          </ac:spMkLst>
        </pc:spChg>
        <pc:spChg chg="mod">
          <ac:chgData name="Eldert Grootenboer" userId="3fe8758b2c2b58d2" providerId="LiveId" clId="{05357072-DB9E-4F51-958D-1AC1952FB81B}" dt="2021-05-30T10:38:20.312" v="735" actId="165"/>
          <ac:spMkLst>
            <pc:docMk/>
            <pc:sldMk cId="3013069878" sldId="1834"/>
            <ac:spMk id="1119" creationId="{2626D0DA-6A23-4DB8-8E78-47F6FD23F0BA}"/>
          </ac:spMkLst>
        </pc:spChg>
        <pc:spChg chg="mod">
          <ac:chgData name="Eldert Grootenboer" userId="3fe8758b2c2b58d2" providerId="LiveId" clId="{05357072-DB9E-4F51-958D-1AC1952FB81B}" dt="2021-05-30T10:38:20.312" v="735" actId="165"/>
          <ac:spMkLst>
            <pc:docMk/>
            <pc:sldMk cId="3013069878" sldId="1834"/>
            <ac:spMk id="1120" creationId="{82960F7B-EB11-4E48-8876-D6D6CF042A43}"/>
          </ac:spMkLst>
        </pc:spChg>
        <pc:spChg chg="mod">
          <ac:chgData name="Eldert Grootenboer" userId="3fe8758b2c2b58d2" providerId="LiveId" clId="{05357072-DB9E-4F51-958D-1AC1952FB81B}" dt="2021-05-30T10:38:20.312" v="735" actId="165"/>
          <ac:spMkLst>
            <pc:docMk/>
            <pc:sldMk cId="3013069878" sldId="1834"/>
            <ac:spMk id="1121" creationId="{99073BD2-FA84-4017-9D0C-7D1041C14D67}"/>
          </ac:spMkLst>
        </pc:spChg>
        <pc:spChg chg="mod">
          <ac:chgData name="Eldert Grootenboer" userId="3fe8758b2c2b58d2" providerId="LiveId" clId="{05357072-DB9E-4F51-958D-1AC1952FB81B}" dt="2021-05-30T10:38:20.312" v="735" actId="165"/>
          <ac:spMkLst>
            <pc:docMk/>
            <pc:sldMk cId="3013069878" sldId="1834"/>
            <ac:spMk id="1122" creationId="{BB7961AF-3794-4FA2-8F07-A9F741D84505}"/>
          </ac:spMkLst>
        </pc:spChg>
        <pc:spChg chg="mod">
          <ac:chgData name="Eldert Grootenboer" userId="3fe8758b2c2b58d2" providerId="LiveId" clId="{05357072-DB9E-4F51-958D-1AC1952FB81B}" dt="2021-05-30T10:38:20.312" v="735" actId="165"/>
          <ac:spMkLst>
            <pc:docMk/>
            <pc:sldMk cId="3013069878" sldId="1834"/>
            <ac:spMk id="1123" creationId="{46247A52-B5A5-46E3-949F-23F957B36665}"/>
          </ac:spMkLst>
        </pc:spChg>
        <pc:spChg chg="mod">
          <ac:chgData name="Eldert Grootenboer" userId="3fe8758b2c2b58d2" providerId="LiveId" clId="{05357072-DB9E-4F51-958D-1AC1952FB81B}" dt="2021-05-30T10:38:20.312" v="735" actId="165"/>
          <ac:spMkLst>
            <pc:docMk/>
            <pc:sldMk cId="3013069878" sldId="1834"/>
            <ac:spMk id="1124" creationId="{D4F3179C-4E49-48BE-B292-95E99F344696}"/>
          </ac:spMkLst>
        </pc:spChg>
        <pc:spChg chg="mod">
          <ac:chgData name="Eldert Grootenboer" userId="3fe8758b2c2b58d2" providerId="LiveId" clId="{05357072-DB9E-4F51-958D-1AC1952FB81B}" dt="2021-05-30T10:38:20.312" v="735" actId="165"/>
          <ac:spMkLst>
            <pc:docMk/>
            <pc:sldMk cId="3013069878" sldId="1834"/>
            <ac:spMk id="1125" creationId="{88E1A552-B768-4ABD-B85A-8BF4F3042598}"/>
          </ac:spMkLst>
        </pc:spChg>
        <pc:spChg chg="mod">
          <ac:chgData name="Eldert Grootenboer" userId="3fe8758b2c2b58d2" providerId="LiveId" clId="{05357072-DB9E-4F51-958D-1AC1952FB81B}" dt="2021-05-30T10:38:20.312" v="735" actId="165"/>
          <ac:spMkLst>
            <pc:docMk/>
            <pc:sldMk cId="3013069878" sldId="1834"/>
            <ac:spMk id="1126" creationId="{E0B46C3F-CAC8-4DBA-B917-DF548B27646F}"/>
          </ac:spMkLst>
        </pc:spChg>
        <pc:spChg chg="mod">
          <ac:chgData name="Eldert Grootenboer" userId="3fe8758b2c2b58d2" providerId="LiveId" clId="{05357072-DB9E-4F51-958D-1AC1952FB81B}" dt="2021-05-30T10:38:20.312" v="735" actId="165"/>
          <ac:spMkLst>
            <pc:docMk/>
            <pc:sldMk cId="3013069878" sldId="1834"/>
            <ac:spMk id="1127" creationId="{EE321ECC-8C9B-46B1-9573-F7D59F763152}"/>
          </ac:spMkLst>
        </pc:spChg>
        <pc:spChg chg="mod">
          <ac:chgData name="Eldert Grootenboer" userId="3fe8758b2c2b58d2" providerId="LiveId" clId="{05357072-DB9E-4F51-958D-1AC1952FB81B}" dt="2021-05-30T10:38:20.312" v="735" actId="165"/>
          <ac:spMkLst>
            <pc:docMk/>
            <pc:sldMk cId="3013069878" sldId="1834"/>
            <ac:spMk id="1128" creationId="{943AA509-C82E-4B8A-B8A7-9CD19B88259B}"/>
          </ac:spMkLst>
        </pc:spChg>
        <pc:spChg chg="mod">
          <ac:chgData name="Eldert Grootenboer" userId="3fe8758b2c2b58d2" providerId="LiveId" clId="{05357072-DB9E-4F51-958D-1AC1952FB81B}" dt="2021-05-30T10:38:20.312" v="735" actId="165"/>
          <ac:spMkLst>
            <pc:docMk/>
            <pc:sldMk cId="3013069878" sldId="1834"/>
            <ac:spMk id="1129" creationId="{ED1B00EA-C8A4-4093-8294-F1A50FF50DDD}"/>
          </ac:spMkLst>
        </pc:spChg>
        <pc:spChg chg="mod">
          <ac:chgData name="Eldert Grootenboer" userId="3fe8758b2c2b58d2" providerId="LiveId" clId="{05357072-DB9E-4F51-958D-1AC1952FB81B}" dt="2021-05-30T10:38:20.312" v="735" actId="165"/>
          <ac:spMkLst>
            <pc:docMk/>
            <pc:sldMk cId="3013069878" sldId="1834"/>
            <ac:spMk id="1130" creationId="{78811DC2-9388-4DA7-8BA2-98CB8591C9D4}"/>
          </ac:spMkLst>
        </pc:spChg>
        <pc:spChg chg="mod">
          <ac:chgData name="Eldert Grootenboer" userId="3fe8758b2c2b58d2" providerId="LiveId" clId="{05357072-DB9E-4F51-958D-1AC1952FB81B}" dt="2021-05-30T10:38:20.312" v="735" actId="165"/>
          <ac:spMkLst>
            <pc:docMk/>
            <pc:sldMk cId="3013069878" sldId="1834"/>
            <ac:spMk id="1131" creationId="{3F4FF4F7-D0B4-4921-883E-535EFBD6EFB3}"/>
          </ac:spMkLst>
        </pc:spChg>
        <pc:spChg chg="mod">
          <ac:chgData name="Eldert Grootenboer" userId="3fe8758b2c2b58d2" providerId="LiveId" clId="{05357072-DB9E-4F51-958D-1AC1952FB81B}" dt="2021-05-30T10:38:20.312" v="735" actId="165"/>
          <ac:spMkLst>
            <pc:docMk/>
            <pc:sldMk cId="3013069878" sldId="1834"/>
            <ac:spMk id="1132" creationId="{E41E1007-3779-4E07-8994-0E7DD1E31A31}"/>
          </ac:spMkLst>
        </pc:spChg>
        <pc:spChg chg="mod">
          <ac:chgData name="Eldert Grootenboer" userId="3fe8758b2c2b58d2" providerId="LiveId" clId="{05357072-DB9E-4F51-958D-1AC1952FB81B}" dt="2021-05-30T10:38:20.312" v="735" actId="165"/>
          <ac:spMkLst>
            <pc:docMk/>
            <pc:sldMk cId="3013069878" sldId="1834"/>
            <ac:spMk id="1133" creationId="{1D08F893-400C-4717-8840-547709DBF883}"/>
          </ac:spMkLst>
        </pc:spChg>
        <pc:spChg chg="mod">
          <ac:chgData name="Eldert Grootenboer" userId="3fe8758b2c2b58d2" providerId="LiveId" clId="{05357072-DB9E-4F51-958D-1AC1952FB81B}" dt="2021-05-30T10:38:20.312" v="735" actId="165"/>
          <ac:spMkLst>
            <pc:docMk/>
            <pc:sldMk cId="3013069878" sldId="1834"/>
            <ac:spMk id="1134" creationId="{A6187585-BD3D-4F49-BBE7-3F63A0332B55}"/>
          </ac:spMkLst>
        </pc:spChg>
        <pc:spChg chg="mod">
          <ac:chgData name="Eldert Grootenboer" userId="3fe8758b2c2b58d2" providerId="LiveId" clId="{05357072-DB9E-4F51-958D-1AC1952FB81B}" dt="2021-05-30T10:38:20.312" v="735" actId="165"/>
          <ac:spMkLst>
            <pc:docMk/>
            <pc:sldMk cId="3013069878" sldId="1834"/>
            <ac:spMk id="1135" creationId="{C43E8A42-A9E9-4A9D-A855-982C7E5E8654}"/>
          </ac:spMkLst>
        </pc:spChg>
        <pc:spChg chg="mod">
          <ac:chgData name="Eldert Grootenboer" userId="3fe8758b2c2b58d2" providerId="LiveId" clId="{05357072-DB9E-4F51-958D-1AC1952FB81B}" dt="2021-05-30T10:38:20.312" v="735" actId="165"/>
          <ac:spMkLst>
            <pc:docMk/>
            <pc:sldMk cId="3013069878" sldId="1834"/>
            <ac:spMk id="1136" creationId="{02EF4041-DF44-4D3E-BD53-302437F45186}"/>
          </ac:spMkLst>
        </pc:spChg>
        <pc:spChg chg="mod">
          <ac:chgData name="Eldert Grootenboer" userId="3fe8758b2c2b58d2" providerId="LiveId" clId="{05357072-DB9E-4F51-958D-1AC1952FB81B}" dt="2021-05-30T10:38:20.312" v="735" actId="165"/>
          <ac:spMkLst>
            <pc:docMk/>
            <pc:sldMk cId="3013069878" sldId="1834"/>
            <ac:spMk id="1137" creationId="{804C70C5-1BE2-4D77-8D90-B8FCFB5E3EB8}"/>
          </ac:spMkLst>
        </pc:spChg>
        <pc:spChg chg="mod">
          <ac:chgData name="Eldert Grootenboer" userId="3fe8758b2c2b58d2" providerId="LiveId" clId="{05357072-DB9E-4F51-958D-1AC1952FB81B}" dt="2021-05-30T10:38:20.312" v="735" actId="165"/>
          <ac:spMkLst>
            <pc:docMk/>
            <pc:sldMk cId="3013069878" sldId="1834"/>
            <ac:spMk id="1138" creationId="{14767A19-CCB4-476B-B810-23AEDDE3A944}"/>
          </ac:spMkLst>
        </pc:spChg>
        <pc:spChg chg="mod">
          <ac:chgData name="Eldert Grootenboer" userId="3fe8758b2c2b58d2" providerId="LiveId" clId="{05357072-DB9E-4F51-958D-1AC1952FB81B}" dt="2021-05-30T10:38:20.312" v="735" actId="165"/>
          <ac:spMkLst>
            <pc:docMk/>
            <pc:sldMk cId="3013069878" sldId="1834"/>
            <ac:spMk id="1139" creationId="{2BF2110B-A228-4718-995F-EF938577108B}"/>
          </ac:spMkLst>
        </pc:spChg>
        <pc:spChg chg="mod">
          <ac:chgData name="Eldert Grootenboer" userId="3fe8758b2c2b58d2" providerId="LiveId" clId="{05357072-DB9E-4F51-958D-1AC1952FB81B}" dt="2021-05-30T10:38:20.312" v="735" actId="165"/>
          <ac:spMkLst>
            <pc:docMk/>
            <pc:sldMk cId="3013069878" sldId="1834"/>
            <ac:spMk id="1140" creationId="{00D67AA4-3BE3-4739-B429-5BCCCC5471B1}"/>
          </ac:spMkLst>
        </pc:spChg>
        <pc:spChg chg="mod">
          <ac:chgData name="Eldert Grootenboer" userId="3fe8758b2c2b58d2" providerId="LiveId" clId="{05357072-DB9E-4F51-958D-1AC1952FB81B}" dt="2021-05-30T10:38:20.312" v="735" actId="165"/>
          <ac:spMkLst>
            <pc:docMk/>
            <pc:sldMk cId="3013069878" sldId="1834"/>
            <ac:spMk id="1141" creationId="{C659FAA3-2501-4CBA-9CF9-822B8ED828CF}"/>
          </ac:spMkLst>
        </pc:spChg>
        <pc:spChg chg="mod">
          <ac:chgData name="Eldert Grootenboer" userId="3fe8758b2c2b58d2" providerId="LiveId" clId="{05357072-DB9E-4F51-958D-1AC1952FB81B}" dt="2021-05-30T10:38:20.312" v="735" actId="165"/>
          <ac:spMkLst>
            <pc:docMk/>
            <pc:sldMk cId="3013069878" sldId="1834"/>
            <ac:spMk id="1142" creationId="{F3DE82B2-BF60-4C1D-9235-153C82A9047E}"/>
          </ac:spMkLst>
        </pc:spChg>
        <pc:spChg chg="mod">
          <ac:chgData name="Eldert Grootenboer" userId="3fe8758b2c2b58d2" providerId="LiveId" clId="{05357072-DB9E-4F51-958D-1AC1952FB81B}" dt="2021-05-30T10:38:20.312" v="735" actId="165"/>
          <ac:spMkLst>
            <pc:docMk/>
            <pc:sldMk cId="3013069878" sldId="1834"/>
            <ac:spMk id="1143" creationId="{468320F7-C7EF-4D37-817E-E3A003D0EC93}"/>
          </ac:spMkLst>
        </pc:spChg>
        <pc:spChg chg="mod">
          <ac:chgData name="Eldert Grootenboer" userId="3fe8758b2c2b58d2" providerId="LiveId" clId="{05357072-DB9E-4F51-958D-1AC1952FB81B}" dt="2021-05-30T10:38:20.312" v="735" actId="165"/>
          <ac:spMkLst>
            <pc:docMk/>
            <pc:sldMk cId="3013069878" sldId="1834"/>
            <ac:spMk id="1144" creationId="{CADC59EA-CE22-4C3E-881E-1060D2E5DC63}"/>
          </ac:spMkLst>
        </pc:spChg>
        <pc:spChg chg="mod">
          <ac:chgData name="Eldert Grootenboer" userId="3fe8758b2c2b58d2" providerId="LiveId" clId="{05357072-DB9E-4F51-958D-1AC1952FB81B}" dt="2021-05-30T10:38:20.312" v="735" actId="165"/>
          <ac:spMkLst>
            <pc:docMk/>
            <pc:sldMk cId="3013069878" sldId="1834"/>
            <ac:spMk id="1145" creationId="{3D4862CE-0ED7-45C1-8E35-A6B76D94629D}"/>
          </ac:spMkLst>
        </pc:spChg>
        <pc:spChg chg="mod">
          <ac:chgData name="Eldert Grootenboer" userId="3fe8758b2c2b58d2" providerId="LiveId" clId="{05357072-DB9E-4F51-958D-1AC1952FB81B}" dt="2021-05-30T10:38:20.312" v="735" actId="165"/>
          <ac:spMkLst>
            <pc:docMk/>
            <pc:sldMk cId="3013069878" sldId="1834"/>
            <ac:spMk id="1146" creationId="{30A11904-608D-466C-A7BC-19E1E95059C5}"/>
          </ac:spMkLst>
        </pc:spChg>
        <pc:spChg chg="mod">
          <ac:chgData name="Eldert Grootenboer" userId="3fe8758b2c2b58d2" providerId="LiveId" clId="{05357072-DB9E-4F51-958D-1AC1952FB81B}" dt="2021-05-30T10:38:20.312" v="735" actId="165"/>
          <ac:spMkLst>
            <pc:docMk/>
            <pc:sldMk cId="3013069878" sldId="1834"/>
            <ac:spMk id="1147" creationId="{FF38FC2D-5F4D-41AD-8362-0CCD602B1336}"/>
          </ac:spMkLst>
        </pc:spChg>
        <pc:spChg chg="mod">
          <ac:chgData name="Eldert Grootenboer" userId="3fe8758b2c2b58d2" providerId="LiveId" clId="{05357072-DB9E-4F51-958D-1AC1952FB81B}" dt="2021-05-30T10:38:20.312" v="735" actId="165"/>
          <ac:spMkLst>
            <pc:docMk/>
            <pc:sldMk cId="3013069878" sldId="1834"/>
            <ac:spMk id="1148" creationId="{AD7E723E-F7B6-4588-AE1A-89052F160150}"/>
          </ac:spMkLst>
        </pc:spChg>
        <pc:spChg chg="mod">
          <ac:chgData name="Eldert Grootenboer" userId="3fe8758b2c2b58d2" providerId="LiveId" clId="{05357072-DB9E-4F51-958D-1AC1952FB81B}" dt="2021-05-30T10:38:20.312" v="735" actId="165"/>
          <ac:spMkLst>
            <pc:docMk/>
            <pc:sldMk cId="3013069878" sldId="1834"/>
            <ac:spMk id="1149" creationId="{AA84B5D2-BB67-4A23-BE1E-307365945D0E}"/>
          </ac:spMkLst>
        </pc:spChg>
        <pc:spChg chg="mod">
          <ac:chgData name="Eldert Grootenboer" userId="3fe8758b2c2b58d2" providerId="LiveId" clId="{05357072-DB9E-4F51-958D-1AC1952FB81B}" dt="2021-05-30T10:38:20.312" v="735" actId="165"/>
          <ac:spMkLst>
            <pc:docMk/>
            <pc:sldMk cId="3013069878" sldId="1834"/>
            <ac:spMk id="1150" creationId="{A6C227FF-3D07-43CD-90D2-9BE05D5188EB}"/>
          </ac:spMkLst>
        </pc:spChg>
        <pc:spChg chg="mod">
          <ac:chgData name="Eldert Grootenboer" userId="3fe8758b2c2b58d2" providerId="LiveId" clId="{05357072-DB9E-4F51-958D-1AC1952FB81B}" dt="2021-05-30T10:38:20.312" v="735" actId="165"/>
          <ac:spMkLst>
            <pc:docMk/>
            <pc:sldMk cId="3013069878" sldId="1834"/>
            <ac:spMk id="1151" creationId="{D2E84917-CB74-45B3-8E2A-254BA413F698}"/>
          </ac:spMkLst>
        </pc:spChg>
        <pc:spChg chg="mod">
          <ac:chgData name="Eldert Grootenboer" userId="3fe8758b2c2b58d2" providerId="LiveId" clId="{05357072-DB9E-4F51-958D-1AC1952FB81B}" dt="2021-05-30T10:38:20.312" v="735" actId="165"/>
          <ac:spMkLst>
            <pc:docMk/>
            <pc:sldMk cId="3013069878" sldId="1834"/>
            <ac:spMk id="1152" creationId="{FE2FB729-AB79-4158-B818-88E73ED066DF}"/>
          </ac:spMkLst>
        </pc:spChg>
        <pc:spChg chg="mod">
          <ac:chgData name="Eldert Grootenboer" userId="3fe8758b2c2b58d2" providerId="LiveId" clId="{05357072-DB9E-4F51-958D-1AC1952FB81B}" dt="2021-05-30T10:38:20.312" v="735" actId="165"/>
          <ac:spMkLst>
            <pc:docMk/>
            <pc:sldMk cId="3013069878" sldId="1834"/>
            <ac:spMk id="1153" creationId="{7D357AB7-3D85-44F5-BD9B-988F279E7F2E}"/>
          </ac:spMkLst>
        </pc:spChg>
        <pc:spChg chg="mod">
          <ac:chgData name="Eldert Grootenboer" userId="3fe8758b2c2b58d2" providerId="LiveId" clId="{05357072-DB9E-4F51-958D-1AC1952FB81B}" dt="2021-05-30T10:38:20.312" v="735" actId="165"/>
          <ac:spMkLst>
            <pc:docMk/>
            <pc:sldMk cId="3013069878" sldId="1834"/>
            <ac:spMk id="1154" creationId="{DAD29BA7-CE13-43AC-A46D-B5419FFF96B4}"/>
          </ac:spMkLst>
        </pc:spChg>
        <pc:spChg chg="mod">
          <ac:chgData name="Eldert Grootenboer" userId="3fe8758b2c2b58d2" providerId="LiveId" clId="{05357072-DB9E-4F51-958D-1AC1952FB81B}" dt="2021-05-30T10:38:20.312" v="735" actId="165"/>
          <ac:spMkLst>
            <pc:docMk/>
            <pc:sldMk cId="3013069878" sldId="1834"/>
            <ac:spMk id="1155" creationId="{D0943695-53CE-4795-89F9-FA392216E910}"/>
          </ac:spMkLst>
        </pc:spChg>
        <pc:spChg chg="mod">
          <ac:chgData name="Eldert Grootenboer" userId="3fe8758b2c2b58d2" providerId="LiveId" clId="{05357072-DB9E-4F51-958D-1AC1952FB81B}" dt="2021-05-30T10:38:20.312" v="735" actId="165"/>
          <ac:spMkLst>
            <pc:docMk/>
            <pc:sldMk cId="3013069878" sldId="1834"/>
            <ac:spMk id="1156" creationId="{BDCFBAB6-3CFB-449D-B925-148310EDC8CC}"/>
          </ac:spMkLst>
        </pc:spChg>
        <pc:spChg chg="mod">
          <ac:chgData name="Eldert Grootenboer" userId="3fe8758b2c2b58d2" providerId="LiveId" clId="{05357072-DB9E-4F51-958D-1AC1952FB81B}" dt="2021-05-30T10:38:20.312" v="735" actId="165"/>
          <ac:spMkLst>
            <pc:docMk/>
            <pc:sldMk cId="3013069878" sldId="1834"/>
            <ac:spMk id="1157" creationId="{E46CA0A1-964B-44D3-963C-BB4CFD72672A}"/>
          </ac:spMkLst>
        </pc:spChg>
        <pc:spChg chg="mod">
          <ac:chgData name="Eldert Grootenboer" userId="3fe8758b2c2b58d2" providerId="LiveId" clId="{05357072-DB9E-4F51-958D-1AC1952FB81B}" dt="2021-05-30T10:38:20.312" v="735" actId="165"/>
          <ac:spMkLst>
            <pc:docMk/>
            <pc:sldMk cId="3013069878" sldId="1834"/>
            <ac:spMk id="1158" creationId="{5B3A2E53-DE3F-422A-83F3-EDE4BDB68259}"/>
          </ac:spMkLst>
        </pc:spChg>
        <pc:spChg chg="mod">
          <ac:chgData name="Eldert Grootenboer" userId="3fe8758b2c2b58d2" providerId="LiveId" clId="{05357072-DB9E-4F51-958D-1AC1952FB81B}" dt="2021-05-30T10:38:20.312" v="735" actId="165"/>
          <ac:spMkLst>
            <pc:docMk/>
            <pc:sldMk cId="3013069878" sldId="1834"/>
            <ac:spMk id="1159" creationId="{85738AB7-240B-4DEF-8B32-9E388D3AC6B5}"/>
          </ac:spMkLst>
        </pc:spChg>
        <pc:spChg chg="mod">
          <ac:chgData name="Eldert Grootenboer" userId="3fe8758b2c2b58d2" providerId="LiveId" clId="{05357072-DB9E-4F51-958D-1AC1952FB81B}" dt="2021-05-30T10:38:20.312" v="735" actId="165"/>
          <ac:spMkLst>
            <pc:docMk/>
            <pc:sldMk cId="3013069878" sldId="1834"/>
            <ac:spMk id="1160" creationId="{C941AF98-4324-4482-9E55-EE99C025BAA9}"/>
          </ac:spMkLst>
        </pc:spChg>
        <pc:spChg chg="mod">
          <ac:chgData name="Eldert Grootenboer" userId="3fe8758b2c2b58d2" providerId="LiveId" clId="{05357072-DB9E-4F51-958D-1AC1952FB81B}" dt="2021-05-30T10:38:20.312" v="735" actId="165"/>
          <ac:spMkLst>
            <pc:docMk/>
            <pc:sldMk cId="3013069878" sldId="1834"/>
            <ac:spMk id="1161" creationId="{33C79036-8886-42E6-9A72-72822FA11C64}"/>
          </ac:spMkLst>
        </pc:spChg>
        <pc:spChg chg="mod">
          <ac:chgData name="Eldert Grootenboer" userId="3fe8758b2c2b58d2" providerId="LiveId" clId="{05357072-DB9E-4F51-958D-1AC1952FB81B}" dt="2021-05-30T10:38:20.312" v="735" actId="165"/>
          <ac:spMkLst>
            <pc:docMk/>
            <pc:sldMk cId="3013069878" sldId="1834"/>
            <ac:spMk id="1162" creationId="{CC0A484F-BD36-4774-9CBD-51C8B4F45E08}"/>
          </ac:spMkLst>
        </pc:spChg>
        <pc:spChg chg="mod">
          <ac:chgData name="Eldert Grootenboer" userId="3fe8758b2c2b58d2" providerId="LiveId" clId="{05357072-DB9E-4F51-958D-1AC1952FB81B}" dt="2021-05-30T10:38:20.312" v="735" actId="165"/>
          <ac:spMkLst>
            <pc:docMk/>
            <pc:sldMk cId="3013069878" sldId="1834"/>
            <ac:spMk id="1163" creationId="{F89EEF36-CFEA-4E94-A1C7-31B5865254E2}"/>
          </ac:spMkLst>
        </pc:spChg>
        <pc:spChg chg="mod">
          <ac:chgData name="Eldert Grootenboer" userId="3fe8758b2c2b58d2" providerId="LiveId" clId="{05357072-DB9E-4F51-958D-1AC1952FB81B}" dt="2021-05-30T10:38:20.312" v="735" actId="165"/>
          <ac:spMkLst>
            <pc:docMk/>
            <pc:sldMk cId="3013069878" sldId="1834"/>
            <ac:spMk id="1164" creationId="{0B824594-9D2A-4731-8770-02C0E37737AD}"/>
          </ac:spMkLst>
        </pc:spChg>
        <pc:spChg chg="mod">
          <ac:chgData name="Eldert Grootenboer" userId="3fe8758b2c2b58d2" providerId="LiveId" clId="{05357072-DB9E-4F51-958D-1AC1952FB81B}" dt="2021-05-30T10:38:20.312" v="735" actId="165"/>
          <ac:spMkLst>
            <pc:docMk/>
            <pc:sldMk cId="3013069878" sldId="1834"/>
            <ac:spMk id="1165" creationId="{9FF0F158-CB02-4764-B563-B69A29F4FF7C}"/>
          </ac:spMkLst>
        </pc:spChg>
        <pc:spChg chg="mod">
          <ac:chgData name="Eldert Grootenboer" userId="3fe8758b2c2b58d2" providerId="LiveId" clId="{05357072-DB9E-4F51-958D-1AC1952FB81B}" dt="2021-05-30T10:38:20.312" v="735" actId="165"/>
          <ac:spMkLst>
            <pc:docMk/>
            <pc:sldMk cId="3013069878" sldId="1834"/>
            <ac:spMk id="1166" creationId="{A02F72BF-FB0A-4BC7-90F3-5E33658CC75D}"/>
          </ac:spMkLst>
        </pc:spChg>
        <pc:spChg chg="mod">
          <ac:chgData name="Eldert Grootenboer" userId="3fe8758b2c2b58d2" providerId="LiveId" clId="{05357072-DB9E-4F51-958D-1AC1952FB81B}" dt="2021-05-30T10:38:20.312" v="735" actId="165"/>
          <ac:spMkLst>
            <pc:docMk/>
            <pc:sldMk cId="3013069878" sldId="1834"/>
            <ac:spMk id="1167" creationId="{C3670FA5-F15E-4A89-83CD-4A2C18A2BF3C}"/>
          </ac:spMkLst>
        </pc:spChg>
        <pc:spChg chg="mod">
          <ac:chgData name="Eldert Grootenboer" userId="3fe8758b2c2b58d2" providerId="LiveId" clId="{05357072-DB9E-4F51-958D-1AC1952FB81B}" dt="2021-05-30T10:38:20.312" v="735" actId="165"/>
          <ac:spMkLst>
            <pc:docMk/>
            <pc:sldMk cId="3013069878" sldId="1834"/>
            <ac:spMk id="1168" creationId="{E3B501F2-4644-4570-BC64-95DE9F01C6A1}"/>
          </ac:spMkLst>
        </pc:spChg>
        <pc:spChg chg="mod">
          <ac:chgData name="Eldert Grootenboer" userId="3fe8758b2c2b58d2" providerId="LiveId" clId="{05357072-DB9E-4F51-958D-1AC1952FB81B}" dt="2021-05-30T10:38:20.312" v="735" actId="165"/>
          <ac:spMkLst>
            <pc:docMk/>
            <pc:sldMk cId="3013069878" sldId="1834"/>
            <ac:spMk id="1169" creationId="{548E6A6D-9E6A-4097-A9E7-E4D430013608}"/>
          </ac:spMkLst>
        </pc:spChg>
        <pc:spChg chg="mod">
          <ac:chgData name="Eldert Grootenboer" userId="3fe8758b2c2b58d2" providerId="LiveId" clId="{05357072-DB9E-4F51-958D-1AC1952FB81B}" dt="2021-05-30T10:38:20.312" v="735" actId="165"/>
          <ac:spMkLst>
            <pc:docMk/>
            <pc:sldMk cId="3013069878" sldId="1834"/>
            <ac:spMk id="1170" creationId="{2EDCA805-6B9F-4FAE-889F-4C22CCDEEA0A}"/>
          </ac:spMkLst>
        </pc:spChg>
        <pc:spChg chg="mod">
          <ac:chgData name="Eldert Grootenboer" userId="3fe8758b2c2b58d2" providerId="LiveId" clId="{05357072-DB9E-4F51-958D-1AC1952FB81B}" dt="2021-05-30T10:38:20.312" v="735" actId="165"/>
          <ac:spMkLst>
            <pc:docMk/>
            <pc:sldMk cId="3013069878" sldId="1834"/>
            <ac:spMk id="1171" creationId="{36D15235-3C57-4F30-B000-01EE58EA2382}"/>
          </ac:spMkLst>
        </pc:spChg>
        <pc:spChg chg="mod">
          <ac:chgData name="Eldert Grootenboer" userId="3fe8758b2c2b58d2" providerId="LiveId" clId="{05357072-DB9E-4F51-958D-1AC1952FB81B}" dt="2021-05-30T10:38:20.312" v="735" actId="165"/>
          <ac:spMkLst>
            <pc:docMk/>
            <pc:sldMk cId="3013069878" sldId="1834"/>
            <ac:spMk id="1172" creationId="{613B6E21-AE2A-4C2C-B482-6B839CB29E9C}"/>
          </ac:spMkLst>
        </pc:spChg>
        <pc:spChg chg="mod">
          <ac:chgData name="Eldert Grootenboer" userId="3fe8758b2c2b58d2" providerId="LiveId" clId="{05357072-DB9E-4F51-958D-1AC1952FB81B}" dt="2021-05-30T10:38:20.312" v="735" actId="165"/>
          <ac:spMkLst>
            <pc:docMk/>
            <pc:sldMk cId="3013069878" sldId="1834"/>
            <ac:spMk id="1173" creationId="{32E5861E-BE3D-490D-9925-77E4428C53FD}"/>
          </ac:spMkLst>
        </pc:spChg>
        <pc:spChg chg="mod">
          <ac:chgData name="Eldert Grootenboer" userId="3fe8758b2c2b58d2" providerId="LiveId" clId="{05357072-DB9E-4F51-958D-1AC1952FB81B}" dt="2021-05-30T10:38:20.312" v="735" actId="165"/>
          <ac:spMkLst>
            <pc:docMk/>
            <pc:sldMk cId="3013069878" sldId="1834"/>
            <ac:spMk id="1174" creationId="{18EABA81-AE27-4724-9E20-4F06D3AEC468}"/>
          </ac:spMkLst>
        </pc:spChg>
        <pc:spChg chg="mod">
          <ac:chgData name="Eldert Grootenboer" userId="3fe8758b2c2b58d2" providerId="LiveId" clId="{05357072-DB9E-4F51-958D-1AC1952FB81B}" dt="2021-05-30T10:38:20.312" v="735" actId="165"/>
          <ac:spMkLst>
            <pc:docMk/>
            <pc:sldMk cId="3013069878" sldId="1834"/>
            <ac:spMk id="1175" creationId="{E43ECF5D-16C4-41B5-A6C0-BDC81FF21A26}"/>
          </ac:spMkLst>
        </pc:spChg>
        <pc:spChg chg="mod">
          <ac:chgData name="Eldert Grootenboer" userId="3fe8758b2c2b58d2" providerId="LiveId" clId="{05357072-DB9E-4F51-958D-1AC1952FB81B}" dt="2021-05-30T10:38:20.312" v="735" actId="165"/>
          <ac:spMkLst>
            <pc:docMk/>
            <pc:sldMk cId="3013069878" sldId="1834"/>
            <ac:spMk id="1176" creationId="{14AE92EF-942A-42EB-A20D-9733F2134AF2}"/>
          </ac:spMkLst>
        </pc:spChg>
        <pc:spChg chg="mod">
          <ac:chgData name="Eldert Grootenboer" userId="3fe8758b2c2b58d2" providerId="LiveId" clId="{05357072-DB9E-4F51-958D-1AC1952FB81B}" dt="2021-05-30T10:38:20.312" v="735" actId="165"/>
          <ac:spMkLst>
            <pc:docMk/>
            <pc:sldMk cId="3013069878" sldId="1834"/>
            <ac:spMk id="1177" creationId="{53C6DBD4-8CD3-43E8-B39F-93EE7A98E7C5}"/>
          </ac:spMkLst>
        </pc:spChg>
        <pc:spChg chg="mod">
          <ac:chgData name="Eldert Grootenboer" userId="3fe8758b2c2b58d2" providerId="LiveId" clId="{05357072-DB9E-4F51-958D-1AC1952FB81B}" dt="2021-05-30T10:38:20.312" v="735" actId="165"/>
          <ac:spMkLst>
            <pc:docMk/>
            <pc:sldMk cId="3013069878" sldId="1834"/>
            <ac:spMk id="1178" creationId="{22E9BC63-C3AA-42C1-BF36-2AE9EF7B89B2}"/>
          </ac:spMkLst>
        </pc:spChg>
        <pc:spChg chg="mod">
          <ac:chgData name="Eldert Grootenboer" userId="3fe8758b2c2b58d2" providerId="LiveId" clId="{05357072-DB9E-4F51-958D-1AC1952FB81B}" dt="2021-05-30T10:38:20.312" v="735" actId="165"/>
          <ac:spMkLst>
            <pc:docMk/>
            <pc:sldMk cId="3013069878" sldId="1834"/>
            <ac:spMk id="1179" creationId="{BB220640-DDE6-4C45-8A9C-2D93C07FD1D2}"/>
          </ac:spMkLst>
        </pc:spChg>
        <pc:spChg chg="mod">
          <ac:chgData name="Eldert Grootenboer" userId="3fe8758b2c2b58d2" providerId="LiveId" clId="{05357072-DB9E-4F51-958D-1AC1952FB81B}" dt="2021-05-30T10:38:20.312" v="735" actId="165"/>
          <ac:spMkLst>
            <pc:docMk/>
            <pc:sldMk cId="3013069878" sldId="1834"/>
            <ac:spMk id="1180" creationId="{4ACE3415-09E1-489D-AADC-EE73CA65FDED}"/>
          </ac:spMkLst>
        </pc:spChg>
        <pc:spChg chg="mod">
          <ac:chgData name="Eldert Grootenboer" userId="3fe8758b2c2b58d2" providerId="LiveId" clId="{05357072-DB9E-4F51-958D-1AC1952FB81B}" dt="2021-05-30T10:38:20.312" v="735" actId="165"/>
          <ac:spMkLst>
            <pc:docMk/>
            <pc:sldMk cId="3013069878" sldId="1834"/>
            <ac:spMk id="1181" creationId="{42A8E009-C879-4882-95B2-E4D0E4009816}"/>
          </ac:spMkLst>
        </pc:spChg>
        <pc:spChg chg="mod">
          <ac:chgData name="Eldert Grootenboer" userId="3fe8758b2c2b58d2" providerId="LiveId" clId="{05357072-DB9E-4F51-958D-1AC1952FB81B}" dt="2021-05-30T10:38:20.312" v="735" actId="165"/>
          <ac:spMkLst>
            <pc:docMk/>
            <pc:sldMk cId="3013069878" sldId="1834"/>
            <ac:spMk id="1182" creationId="{B74D3432-372C-4428-A51F-76B4E4A43AAD}"/>
          </ac:spMkLst>
        </pc:spChg>
        <pc:spChg chg="mod">
          <ac:chgData name="Eldert Grootenboer" userId="3fe8758b2c2b58d2" providerId="LiveId" clId="{05357072-DB9E-4F51-958D-1AC1952FB81B}" dt="2021-05-30T10:38:20.312" v="735" actId="165"/>
          <ac:spMkLst>
            <pc:docMk/>
            <pc:sldMk cId="3013069878" sldId="1834"/>
            <ac:spMk id="1183" creationId="{464EEE23-3FBC-4EEB-A568-0848192477AB}"/>
          </ac:spMkLst>
        </pc:spChg>
        <pc:spChg chg="mod">
          <ac:chgData name="Eldert Grootenboer" userId="3fe8758b2c2b58d2" providerId="LiveId" clId="{05357072-DB9E-4F51-958D-1AC1952FB81B}" dt="2021-05-30T10:38:20.312" v="735" actId="165"/>
          <ac:spMkLst>
            <pc:docMk/>
            <pc:sldMk cId="3013069878" sldId="1834"/>
            <ac:spMk id="1184" creationId="{A30F56A6-74BD-4FA1-9A1F-9EAD3E6A1B36}"/>
          </ac:spMkLst>
        </pc:spChg>
        <pc:spChg chg="mod">
          <ac:chgData name="Eldert Grootenboer" userId="3fe8758b2c2b58d2" providerId="LiveId" clId="{05357072-DB9E-4F51-958D-1AC1952FB81B}" dt="2021-05-30T10:38:20.312" v="735" actId="165"/>
          <ac:spMkLst>
            <pc:docMk/>
            <pc:sldMk cId="3013069878" sldId="1834"/>
            <ac:spMk id="1185" creationId="{FD247877-C0F7-4DDD-94B2-1226A45A24EC}"/>
          </ac:spMkLst>
        </pc:spChg>
        <pc:spChg chg="mod">
          <ac:chgData name="Eldert Grootenboer" userId="3fe8758b2c2b58d2" providerId="LiveId" clId="{05357072-DB9E-4F51-958D-1AC1952FB81B}" dt="2021-05-30T10:38:20.312" v="735" actId="165"/>
          <ac:spMkLst>
            <pc:docMk/>
            <pc:sldMk cId="3013069878" sldId="1834"/>
            <ac:spMk id="1186" creationId="{57954827-5A1D-4989-8F6D-4BE36B354620}"/>
          </ac:spMkLst>
        </pc:spChg>
        <pc:spChg chg="mod">
          <ac:chgData name="Eldert Grootenboer" userId="3fe8758b2c2b58d2" providerId="LiveId" clId="{05357072-DB9E-4F51-958D-1AC1952FB81B}" dt="2021-05-30T10:38:20.312" v="735" actId="165"/>
          <ac:spMkLst>
            <pc:docMk/>
            <pc:sldMk cId="3013069878" sldId="1834"/>
            <ac:spMk id="1187" creationId="{FAEF3BDD-D749-4ED2-9D93-C525EDABEEB5}"/>
          </ac:spMkLst>
        </pc:spChg>
        <pc:spChg chg="mod">
          <ac:chgData name="Eldert Grootenboer" userId="3fe8758b2c2b58d2" providerId="LiveId" clId="{05357072-DB9E-4F51-958D-1AC1952FB81B}" dt="2021-05-30T10:38:20.312" v="735" actId="165"/>
          <ac:spMkLst>
            <pc:docMk/>
            <pc:sldMk cId="3013069878" sldId="1834"/>
            <ac:spMk id="1188" creationId="{957CA13D-2047-4BB5-AD53-CBD86C80160A}"/>
          </ac:spMkLst>
        </pc:spChg>
        <pc:spChg chg="mod">
          <ac:chgData name="Eldert Grootenboer" userId="3fe8758b2c2b58d2" providerId="LiveId" clId="{05357072-DB9E-4F51-958D-1AC1952FB81B}" dt="2021-05-30T10:38:20.312" v="735" actId="165"/>
          <ac:spMkLst>
            <pc:docMk/>
            <pc:sldMk cId="3013069878" sldId="1834"/>
            <ac:spMk id="1189" creationId="{A63E9513-34F6-4709-9D09-C67067B1BF5F}"/>
          </ac:spMkLst>
        </pc:spChg>
        <pc:spChg chg="mod">
          <ac:chgData name="Eldert Grootenboer" userId="3fe8758b2c2b58d2" providerId="LiveId" clId="{05357072-DB9E-4F51-958D-1AC1952FB81B}" dt="2021-05-30T10:38:20.312" v="735" actId="165"/>
          <ac:spMkLst>
            <pc:docMk/>
            <pc:sldMk cId="3013069878" sldId="1834"/>
            <ac:spMk id="1190" creationId="{003F2597-479F-4262-B038-68D7666665BF}"/>
          </ac:spMkLst>
        </pc:spChg>
        <pc:spChg chg="mod">
          <ac:chgData name="Eldert Grootenboer" userId="3fe8758b2c2b58d2" providerId="LiveId" clId="{05357072-DB9E-4F51-958D-1AC1952FB81B}" dt="2021-05-30T10:38:20.312" v="735" actId="165"/>
          <ac:spMkLst>
            <pc:docMk/>
            <pc:sldMk cId="3013069878" sldId="1834"/>
            <ac:spMk id="1191" creationId="{9A4C7505-9262-4757-8FE4-BE9654954937}"/>
          </ac:spMkLst>
        </pc:spChg>
        <pc:spChg chg="mod">
          <ac:chgData name="Eldert Grootenboer" userId="3fe8758b2c2b58d2" providerId="LiveId" clId="{05357072-DB9E-4F51-958D-1AC1952FB81B}" dt="2021-05-30T10:38:20.312" v="735" actId="165"/>
          <ac:spMkLst>
            <pc:docMk/>
            <pc:sldMk cId="3013069878" sldId="1834"/>
            <ac:spMk id="1192" creationId="{93CE3411-A4DB-4A3D-92F2-6B4D5B497F29}"/>
          </ac:spMkLst>
        </pc:spChg>
        <pc:spChg chg="mod">
          <ac:chgData name="Eldert Grootenboer" userId="3fe8758b2c2b58d2" providerId="LiveId" clId="{05357072-DB9E-4F51-958D-1AC1952FB81B}" dt="2021-05-30T10:38:20.312" v="735" actId="165"/>
          <ac:spMkLst>
            <pc:docMk/>
            <pc:sldMk cId="3013069878" sldId="1834"/>
            <ac:spMk id="1193" creationId="{AC75FF71-84CF-4ADB-A679-7063035D545E}"/>
          </ac:spMkLst>
        </pc:spChg>
        <pc:spChg chg="mod">
          <ac:chgData name="Eldert Grootenboer" userId="3fe8758b2c2b58d2" providerId="LiveId" clId="{05357072-DB9E-4F51-958D-1AC1952FB81B}" dt="2021-05-30T10:38:20.312" v="735" actId="165"/>
          <ac:spMkLst>
            <pc:docMk/>
            <pc:sldMk cId="3013069878" sldId="1834"/>
            <ac:spMk id="1194" creationId="{CF2A4974-ECC5-445D-82C0-2A2BDDCF1598}"/>
          </ac:spMkLst>
        </pc:spChg>
        <pc:spChg chg="mod">
          <ac:chgData name="Eldert Grootenboer" userId="3fe8758b2c2b58d2" providerId="LiveId" clId="{05357072-DB9E-4F51-958D-1AC1952FB81B}" dt="2021-05-30T10:38:20.312" v="735" actId="165"/>
          <ac:spMkLst>
            <pc:docMk/>
            <pc:sldMk cId="3013069878" sldId="1834"/>
            <ac:spMk id="1195" creationId="{2DF9FCEF-E0B0-4BAD-8410-7E0E415108F1}"/>
          </ac:spMkLst>
        </pc:spChg>
        <pc:spChg chg="mod">
          <ac:chgData name="Eldert Grootenboer" userId="3fe8758b2c2b58d2" providerId="LiveId" clId="{05357072-DB9E-4F51-958D-1AC1952FB81B}" dt="2021-05-30T10:38:20.312" v="735" actId="165"/>
          <ac:spMkLst>
            <pc:docMk/>
            <pc:sldMk cId="3013069878" sldId="1834"/>
            <ac:spMk id="1196" creationId="{020F7AB2-B165-4922-B007-4F526BF9C87D}"/>
          </ac:spMkLst>
        </pc:spChg>
        <pc:spChg chg="mod">
          <ac:chgData name="Eldert Grootenboer" userId="3fe8758b2c2b58d2" providerId="LiveId" clId="{05357072-DB9E-4F51-958D-1AC1952FB81B}" dt="2021-05-30T10:38:20.312" v="735" actId="165"/>
          <ac:spMkLst>
            <pc:docMk/>
            <pc:sldMk cId="3013069878" sldId="1834"/>
            <ac:spMk id="1197" creationId="{E9046192-C65A-4723-9F36-C5528EAE4482}"/>
          </ac:spMkLst>
        </pc:spChg>
        <pc:spChg chg="mod">
          <ac:chgData name="Eldert Grootenboer" userId="3fe8758b2c2b58d2" providerId="LiveId" clId="{05357072-DB9E-4F51-958D-1AC1952FB81B}" dt="2021-05-30T10:38:20.312" v="735" actId="165"/>
          <ac:spMkLst>
            <pc:docMk/>
            <pc:sldMk cId="3013069878" sldId="1834"/>
            <ac:spMk id="1198" creationId="{3713633C-EC03-42A0-86FD-F001318BDD52}"/>
          </ac:spMkLst>
        </pc:spChg>
        <pc:spChg chg="mod">
          <ac:chgData name="Eldert Grootenboer" userId="3fe8758b2c2b58d2" providerId="LiveId" clId="{05357072-DB9E-4F51-958D-1AC1952FB81B}" dt="2021-05-30T10:38:20.312" v="735" actId="165"/>
          <ac:spMkLst>
            <pc:docMk/>
            <pc:sldMk cId="3013069878" sldId="1834"/>
            <ac:spMk id="1199" creationId="{8E36D2D0-C32F-491B-B1C3-89C9CF7A523A}"/>
          </ac:spMkLst>
        </pc:spChg>
        <pc:spChg chg="mod">
          <ac:chgData name="Eldert Grootenboer" userId="3fe8758b2c2b58d2" providerId="LiveId" clId="{05357072-DB9E-4F51-958D-1AC1952FB81B}" dt="2021-05-30T10:38:20.312" v="735" actId="165"/>
          <ac:spMkLst>
            <pc:docMk/>
            <pc:sldMk cId="3013069878" sldId="1834"/>
            <ac:spMk id="1200" creationId="{CAFDBF06-5F1C-40B5-9D56-C62D179920EB}"/>
          </ac:spMkLst>
        </pc:spChg>
        <pc:spChg chg="mod">
          <ac:chgData name="Eldert Grootenboer" userId="3fe8758b2c2b58d2" providerId="LiveId" clId="{05357072-DB9E-4F51-958D-1AC1952FB81B}" dt="2021-05-30T10:38:20.312" v="735" actId="165"/>
          <ac:spMkLst>
            <pc:docMk/>
            <pc:sldMk cId="3013069878" sldId="1834"/>
            <ac:spMk id="1201" creationId="{A9665680-DC54-4FAD-A966-E80CAF38E634}"/>
          </ac:spMkLst>
        </pc:spChg>
        <pc:spChg chg="mod">
          <ac:chgData name="Eldert Grootenboer" userId="3fe8758b2c2b58d2" providerId="LiveId" clId="{05357072-DB9E-4F51-958D-1AC1952FB81B}" dt="2021-05-30T10:38:20.312" v="735" actId="165"/>
          <ac:spMkLst>
            <pc:docMk/>
            <pc:sldMk cId="3013069878" sldId="1834"/>
            <ac:spMk id="1202" creationId="{63570355-4B3E-43CA-96E7-6478090C2ECB}"/>
          </ac:spMkLst>
        </pc:spChg>
        <pc:spChg chg="mod">
          <ac:chgData name="Eldert Grootenboer" userId="3fe8758b2c2b58d2" providerId="LiveId" clId="{05357072-DB9E-4F51-958D-1AC1952FB81B}" dt="2021-05-30T10:38:20.312" v="735" actId="165"/>
          <ac:spMkLst>
            <pc:docMk/>
            <pc:sldMk cId="3013069878" sldId="1834"/>
            <ac:spMk id="1203" creationId="{7ABFFBDA-7116-4501-AF3E-2DD85B0D05F7}"/>
          </ac:spMkLst>
        </pc:spChg>
        <pc:spChg chg="mod">
          <ac:chgData name="Eldert Grootenboer" userId="3fe8758b2c2b58d2" providerId="LiveId" clId="{05357072-DB9E-4F51-958D-1AC1952FB81B}" dt="2021-05-30T10:38:20.312" v="735" actId="165"/>
          <ac:spMkLst>
            <pc:docMk/>
            <pc:sldMk cId="3013069878" sldId="1834"/>
            <ac:spMk id="1204" creationId="{1DB49536-06CD-41FC-A0BD-18C002C26A57}"/>
          </ac:spMkLst>
        </pc:spChg>
        <pc:spChg chg="mod">
          <ac:chgData name="Eldert Grootenboer" userId="3fe8758b2c2b58d2" providerId="LiveId" clId="{05357072-DB9E-4F51-958D-1AC1952FB81B}" dt="2021-05-30T10:38:20.312" v="735" actId="165"/>
          <ac:spMkLst>
            <pc:docMk/>
            <pc:sldMk cId="3013069878" sldId="1834"/>
            <ac:spMk id="1205" creationId="{13B8FB4F-DD40-4823-BD75-EC3AE2E26199}"/>
          </ac:spMkLst>
        </pc:spChg>
        <pc:spChg chg="mod">
          <ac:chgData name="Eldert Grootenboer" userId="3fe8758b2c2b58d2" providerId="LiveId" clId="{05357072-DB9E-4F51-958D-1AC1952FB81B}" dt="2021-05-30T10:38:20.312" v="735" actId="165"/>
          <ac:spMkLst>
            <pc:docMk/>
            <pc:sldMk cId="3013069878" sldId="1834"/>
            <ac:spMk id="1206" creationId="{70D42061-43DE-48F2-8916-2883DF14D4D9}"/>
          </ac:spMkLst>
        </pc:spChg>
        <pc:spChg chg="mod">
          <ac:chgData name="Eldert Grootenboer" userId="3fe8758b2c2b58d2" providerId="LiveId" clId="{05357072-DB9E-4F51-958D-1AC1952FB81B}" dt="2021-05-30T10:38:20.312" v="735" actId="165"/>
          <ac:spMkLst>
            <pc:docMk/>
            <pc:sldMk cId="3013069878" sldId="1834"/>
            <ac:spMk id="1207" creationId="{C7E8EF97-AA2A-44AE-8586-79595A625561}"/>
          </ac:spMkLst>
        </pc:spChg>
        <pc:spChg chg="mod">
          <ac:chgData name="Eldert Grootenboer" userId="3fe8758b2c2b58d2" providerId="LiveId" clId="{05357072-DB9E-4F51-958D-1AC1952FB81B}" dt="2021-05-30T10:38:20.312" v="735" actId="165"/>
          <ac:spMkLst>
            <pc:docMk/>
            <pc:sldMk cId="3013069878" sldId="1834"/>
            <ac:spMk id="1208" creationId="{3A1B852E-A9C0-444B-99F3-32E384A2C3BB}"/>
          </ac:spMkLst>
        </pc:spChg>
        <pc:spChg chg="mod">
          <ac:chgData name="Eldert Grootenboer" userId="3fe8758b2c2b58d2" providerId="LiveId" clId="{05357072-DB9E-4F51-958D-1AC1952FB81B}" dt="2021-05-30T10:38:20.312" v="735" actId="165"/>
          <ac:spMkLst>
            <pc:docMk/>
            <pc:sldMk cId="3013069878" sldId="1834"/>
            <ac:spMk id="1209" creationId="{E46F0201-50F1-4B50-AC5E-80BCA108A4D2}"/>
          </ac:spMkLst>
        </pc:spChg>
        <pc:spChg chg="mod">
          <ac:chgData name="Eldert Grootenboer" userId="3fe8758b2c2b58d2" providerId="LiveId" clId="{05357072-DB9E-4F51-958D-1AC1952FB81B}" dt="2021-05-30T10:38:20.312" v="735" actId="165"/>
          <ac:spMkLst>
            <pc:docMk/>
            <pc:sldMk cId="3013069878" sldId="1834"/>
            <ac:spMk id="1210" creationId="{28D43FA2-19FD-45A4-8729-B25A50B9FBFB}"/>
          </ac:spMkLst>
        </pc:spChg>
        <pc:spChg chg="mod">
          <ac:chgData name="Eldert Grootenboer" userId="3fe8758b2c2b58d2" providerId="LiveId" clId="{05357072-DB9E-4F51-958D-1AC1952FB81B}" dt="2021-05-30T10:38:20.312" v="735" actId="165"/>
          <ac:spMkLst>
            <pc:docMk/>
            <pc:sldMk cId="3013069878" sldId="1834"/>
            <ac:spMk id="1211" creationId="{C0B8D125-F4C7-4FBA-AC1E-01C85A32AB4A}"/>
          </ac:spMkLst>
        </pc:spChg>
        <pc:spChg chg="mod">
          <ac:chgData name="Eldert Grootenboer" userId="3fe8758b2c2b58d2" providerId="LiveId" clId="{05357072-DB9E-4F51-958D-1AC1952FB81B}" dt="2021-05-30T10:38:20.312" v="735" actId="165"/>
          <ac:spMkLst>
            <pc:docMk/>
            <pc:sldMk cId="3013069878" sldId="1834"/>
            <ac:spMk id="1212" creationId="{CF3DCEDE-B06A-45D2-84A3-F1ECE825DC25}"/>
          </ac:spMkLst>
        </pc:spChg>
        <pc:spChg chg="mod">
          <ac:chgData name="Eldert Grootenboer" userId="3fe8758b2c2b58d2" providerId="LiveId" clId="{05357072-DB9E-4F51-958D-1AC1952FB81B}" dt="2021-05-30T10:38:20.312" v="735" actId="165"/>
          <ac:spMkLst>
            <pc:docMk/>
            <pc:sldMk cId="3013069878" sldId="1834"/>
            <ac:spMk id="1213" creationId="{6558BE4F-DB49-48D1-BB89-5BFE53FD8B2A}"/>
          </ac:spMkLst>
        </pc:spChg>
        <pc:spChg chg="mod">
          <ac:chgData name="Eldert Grootenboer" userId="3fe8758b2c2b58d2" providerId="LiveId" clId="{05357072-DB9E-4F51-958D-1AC1952FB81B}" dt="2021-05-30T10:38:20.312" v="735" actId="165"/>
          <ac:spMkLst>
            <pc:docMk/>
            <pc:sldMk cId="3013069878" sldId="1834"/>
            <ac:spMk id="1214" creationId="{16B94A04-FB0A-4AFE-8544-BE9E212023AE}"/>
          </ac:spMkLst>
        </pc:spChg>
        <pc:spChg chg="mod">
          <ac:chgData name="Eldert Grootenboer" userId="3fe8758b2c2b58d2" providerId="LiveId" clId="{05357072-DB9E-4F51-958D-1AC1952FB81B}" dt="2021-05-30T10:38:20.312" v="735" actId="165"/>
          <ac:spMkLst>
            <pc:docMk/>
            <pc:sldMk cId="3013069878" sldId="1834"/>
            <ac:spMk id="1215" creationId="{37CCD09F-4960-4F49-8CB8-186038F806CD}"/>
          </ac:spMkLst>
        </pc:spChg>
        <pc:spChg chg="mod">
          <ac:chgData name="Eldert Grootenboer" userId="3fe8758b2c2b58d2" providerId="LiveId" clId="{05357072-DB9E-4F51-958D-1AC1952FB81B}" dt="2021-05-30T10:38:20.312" v="735" actId="165"/>
          <ac:spMkLst>
            <pc:docMk/>
            <pc:sldMk cId="3013069878" sldId="1834"/>
            <ac:spMk id="1216" creationId="{21780A38-BEFA-4770-8EAC-F044AD785740}"/>
          </ac:spMkLst>
        </pc:spChg>
        <pc:spChg chg="mod">
          <ac:chgData name="Eldert Grootenboer" userId="3fe8758b2c2b58d2" providerId="LiveId" clId="{05357072-DB9E-4F51-958D-1AC1952FB81B}" dt="2021-05-30T10:38:20.312" v="735" actId="165"/>
          <ac:spMkLst>
            <pc:docMk/>
            <pc:sldMk cId="3013069878" sldId="1834"/>
            <ac:spMk id="1217" creationId="{0FE17F1A-A711-44DE-B213-8BA2DB6B3F24}"/>
          </ac:spMkLst>
        </pc:spChg>
        <pc:spChg chg="mod">
          <ac:chgData name="Eldert Grootenboer" userId="3fe8758b2c2b58d2" providerId="LiveId" clId="{05357072-DB9E-4F51-958D-1AC1952FB81B}" dt="2021-05-30T10:38:20.312" v="735" actId="165"/>
          <ac:spMkLst>
            <pc:docMk/>
            <pc:sldMk cId="3013069878" sldId="1834"/>
            <ac:spMk id="1218" creationId="{35ACF3A2-2293-4368-B3A1-6B2D7FFFCD18}"/>
          </ac:spMkLst>
        </pc:spChg>
        <pc:spChg chg="mod">
          <ac:chgData name="Eldert Grootenboer" userId="3fe8758b2c2b58d2" providerId="LiveId" clId="{05357072-DB9E-4F51-958D-1AC1952FB81B}" dt="2021-05-30T10:38:20.312" v="735" actId="165"/>
          <ac:spMkLst>
            <pc:docMk/>
            <pc:sldMk cId="3013069878" sldId="1834"/>
            <ac:spMk id="1219" creationId="{169CF97F-C39F-4F36-9D44-D2FFA7E40C7B}"/>
          </ac:spMkLst>
        </pc:spChg>
        <pc:spChg chg="mod">
          <ac:chgData name="Eldert Grootenboer" userId="3fe8758b2c2b58d2" providerId="LiveId" clId="{05357072-DB9E-4F51-958D-1AC1952FB81B}" dt="2021-05-30T10:38:20.312" v="735" actId="165"/>
          <ac:spMkLst>
            <pc:docMk/>
            <pc:sldMk cId="3013069878" sldId="1834"/>
            <ac:spMk id="1220" creationId="{04767E9F-9C93-431E-8F02-3B01EF6BEAA3}"/>
          </ac:spMkLst>
        </pc:spChg>
        <pc:spChg chg="mod">
          <ac:chgData name="Eldert Grootenboer" userId="3fe8758b2c2b58d2" providerId="LiveId" clId="{05357072-DB9E-4F51-958D-1AC1952FB81B}" dt="2021-05-30T10:38:20.312" v="735" actId="165"/>
          <ac:spMkLst>
            <pc:docMk/>
            <pc:sldMk cId="3013069878" sldId="1834"/>
            <ac:spMk id="1221" creationId="{BB274101-9E05-4334-B3BA-947F82A786B2}"/>
          </ac:spMkLst>
        </pc:spChg>
        <pc:spChg chg="mod">
          <ac:chgData name="Eldert Grootenboer" userId="3fe8758b2c2b58d2" providerId="LiveId" clId="{05357072-DB9E-4F51-958D-1AC1952FB81B}" dt="2021-05-30T10:38:20.312" v="735" actId="165"/>
          <ac:spMkLst>
            <pc:docMk/>
            <pc:sldMk cId="3013069878" sldId="1834"/>
            <ac:spMk id="1222" creationId="{9ECF31AD-FCFB-4514-9189-55C28DDB8984}"/>
          </ac:spMkLst>
        </pc:spChg>
        <pc:spChg chg="mod">
          <ac:chgData name="Eldert Grootenboer" userId="3fe8758b2c2b58d2" providerId="LiveId" clId="{05357072-DB9E-4F51-958D-1AC1952FB81B}" dt="2021-05-30T10:38:20.312" v="735" actId="165"/>
          <ac:spMkLst>
            <pc:docMk/>
            <pc:sldMk cId="3013069878" sldId="1834"/>
            <ac:spMk id="1223" creationId="{0AD43E36-C9A3-4C7E-A57A-0ED7C6EEE629}"/>
          </ac:spMkLst>
        </pc:spChg>
        <pc:spChg chg="mod">
          <ac:chgData name="Eldert Grootenboer" userId="3fe8758b2c2b58d2" providerId="LiveId" clId="{05357072-DB9E-4F51-958D-1AC1952FB81B}" dt="2021-05-30T10:38:20.312" v="735" actId="165"/>
          <ac:spMkLst>
            <pc:docMk/>
            <pc:sldMk cId="3013069878" sldId="1834"/>
            <ac:spMk id="1224" creationId="{26DCB204-504F-46BE-96BA-C6C92CF21EA1}"/>
          </ac:spMkLst>
        </pc:spChg>
        <pc:spChg chg="mod">
          <ac:chgData name="Eldert Grootenboer" userId="3fe8758b2c2b58d2" providerId="LiveId" clId="{05357072-DB9E-4F51-958D-1AC1952FB81B}" dt="2021-05-30T10:38:20.312" v="735" actId="165"/>
          <ac:spMkLst>
            <pc:docMk/>
            <pc:sldMk cId="3013069878" sldId="1834"/>
            <ac:spMk id="1225" creationId="{D559C28B-EC5B-4E26-A5B3-6441A028F8A5}"/>
          </ac:spMkLst>
        </pc:spChg>
        <pc:spChg chg="mod">
          <ac:chgData name="Eldert Grootenboer" userId="3fe8758b2c2b58d2" providerId="LiveId" clId="{05357072-DB9E-4F51-958D-1AC1952FB81B}" dt="2021-05-30T10:38:20.312" v="735" actId="165"/>
          <ac:spMkLst>
            <pc:docMk/>
            <pc:sldMk cId="3013069878" sldId="1834"/>
            <ac:spMk id="1226" creationId="{E8930579-B967-4BC0-80CA-398EEA9F61AF}"/>
          </ac:spMkLst>
        </pc:spChg>
        <pc:spChg chg="mod">
          <ac:chgData name="Eldert Grootenboer" userId="3fe8758b2c2b58d2" providerId="LiveId" clId="{05357072-DB9E-4F51-958D-1AC1952FB81B}" dt="2021-05-30T10:38:20.312" v="735" actId="165"/>
          <ac:spMkLst>
            <pc:docMk/>
            <pc:sldMk cId="3013069878" sldId="1834"/>
            <ac:spMk id="1227" creationId="{95601DF6-4996-4BD9-8A6D-C3B2CE76C482}"/>
          </ac:spMkLst>
        </pc:spChg>
        <pc:spChg chg="mod">
          <ac:chgData name="Eldert Grootenboer" userId="3fe8758b2c2b58d2" providerId="LiveId" clId="{05357072-DB9E-4F51-958D-1AC1952FB81B}" dt="2021-05-30T10:38:20.312" v="735" actId="165"/>
          <ac:spMkLst>
            <pc:docMk/>
            <pc:sldMk cId="3013069878" sldId="1834"/>
            <ac:spMk id="1228" creationId="{A174B649-52DB-4D37-A6A8-1F5B1D59EEB8}"/>
          </ac:spMkLst>
        </pc:spChg>
        <pc:spChg chg="mod">
          <ac:chgData name="Eldert Grootenboer" userId="3fe8758b2c2b58d2" providerId="LiveId" clId="{05357072-DB9E-4F51-958D-1AC1952FB81B}" dt="2021-05-30T10:38:20.312" v="735" actId="165"/>
          <ac:spMkLst>
            <pc:docMk/>
            <pc:sldMk cId="3013069878" sldId="1834"/>
            <ac:spMk id="1229" creationId="{756F66ED-4B2B-46C4-8714-875369B8DFFE}"/>
          </ac:spMkLst>
        </pc:spChg>
        <pc:spChg chg="mod">
          <ac:chgData name="Eldert Grootenboer" userId="3fe8758b2c2b58d2" providerId="LiveId" clId="{05357072-DB9E-4F51-958D-1AC1952FB81B}" dt="2021-05-30T10:38:20.312" v="735" actId="165"/>
          <ac:spMkLst>
            <pc:docMk/>
            <pc:sldMk cId="3013069878" sldId="1834"/>
            <ac:spMk id="1230" creationId="{CB43E61C-2A11-4CC9-BEEC-BDFBC1C514B7}"/>
          </ac:spMkLst>
        </pc:spChg>
        <pc:spChg chg="mod">
          <ac:chgData name="Eldert Grootenboer" userId="3fe8758b2c2b58d2" providerId="LiveId" clId="{05357072-DB9E-4F51-958D-1AC1952FB81B}" dt="2021-05-30T10:38:20.312" v="735" actId="165"/>
          <ac:spMkLst>
            <pc:docMk/>
            <pc:sldMk cId="3013069878" sldId="1834"/>
            <ac:spMk id="1231" creationId="{DF82EF3C-A324-4427-B425-9915DB7C8D17}"/>
          </ac:spMkLst>
        </pc:spChg>
        <pc:spChg chg="mod">
          <ac:chgData name="Eldert Grootenboer" userId="3fe8758b2c2b58d2" providerId="LiveId" clId="{05357072-DB9E-4F51-958D-1AC1952FB81B}" dt="2021-05-30T10:38:20.312" v="735" actId="165"/>
          <ac:spMkLst>
            <pc:docMk/>
            <pc:sldMk cId="3013069878" sldId="1834"/>
            <ac:spMk id="1232" creationId="{3D894F5D-DEFC-4DD2-973B-D05BFD26B6F3}"/>
          </ac:spMkLst>
        </pc:spChg>
        <pc:spChg chg="mod">
          <ac:chgData name="Eldert Grootenboer" userId="3fe8758b2c2b58d2" providerId="LiveId" clId="{05357072-DB9E-4F51-958D-1AC1952FB81B}" dt="2021-05-30T10:38:20.312" v="735" actId="165"/>
          <ac:spMkLst>
            <pc:docMk/>
            <pc:sldMk cId="3013069878" sldId="1834"/>
            <ac:spMk id="1233" creationId="{05D26015-0418-4C75-8A2F-12D0BE193C6B}"/>
          </ac:spMkLst>
        </pc:spChg>
        <pc:spChg chg="mod">
          <ac:chgData name="Eldert Grootenboer" userId="3fe8758b2c2b58d2" providerId="LiveId" clId="{05357072-DB9E-4F51-958D-1AC1952FB81B}" dt="2021-05-30T10:38:20.312" v="735" actId="165"/>
          <ac:spMkLst>
            <pc:docMk/>
            <pc:sldMk cId="3013069878" sldId="1834"/>
            <ac:spMk id="1234" creationId="{22DED13C-2E69-4253-B32D-53293E916EB9}"/>
          </ac:spMkLst>
        </pc:spChg>
        <pc:spChg chg="mod">
          <ac:chgData name="Eldert Grootenboer" userId="3fe8758b2c2b58d2" providerId="LiveId" clId="{05357072-DB9E-4F51-958D-1AC1952FB81B}" dt="2021-05-30T10:38:20.312" v="735" actId="165"/>
          <ac:spMkLst>
            <pc:docMk/>
            <pc:sldMk cId="3013069878" sldId="1834"/>
            <ac:spMk id="1235" creationId="{00C9185C-5008-4C72-B695-0223E087359B}"/>
          </ac:spMkLst>
        </pc:spChg>
        <pc:spChg chg="mod">
          <ac:chgData name="Eldert Grootenboer" userId="3fe8758b2c2b58d2" providerId="LiveId" clId="{05357072-DB9E-4F51-958D-1AC1952FB81B}" dt="2021-05-30T10:38:20.312" v="735" actId="165"/>
          <ac:spMkLst>
            <pc:docMk/>
            <pc:sldMk cId="3013069878" sldId="1834"/>
            <ac:spMk id="1236" creationId="{C2E8266B-002B-4C29-AAB0-AD6FA5779D9D}"/>
          </ac:spMkLst>
        </pc:spChg>
        <pc:spChg chg="mod">
          <ac:chgData name="Eldert Grootenboer" userId="3fe8758b2c2b58d2" providerId="LiveId" clId="{05357072-DB9E-4F51-958D-1AC1952FB81B}" dt="2021-05-30T10:38:20.312" v="735" actId="165"/>
          <ac:spMkLst>
            <pc:docMk/>
            <pc:sldMk cId="3013069878" sldId="1834"/>
            <ac:spMk id="1237" creationId="{4A0FEB04-1E67-4889-B940-F9973CEE7FD2}"/>
          </ac:spMkLst>
        </pc:spChg>
        <pc:spChg chg="mod">
          <ac:chgData name="Eldert Grootenboer" userId="3fe8758b2c2b58d2" providerId="LiveId" clId="{05357072-DB9E-4F51-958D-1AC1952FB81B}" dt="2021-05-30T10:38:20.312" v="735" actId="165"/>
          <ac:spMkLst>
            <pc:docMk/>
            <pc:sldMk cId="3013069878" sldId="1834"/>
            <ac:spMk id="1238" creationId="{792C8538-885D-4255-84C1-BCBEBE7D62FA}"/>
          </ac:spMkLst>
        </pc:spChg>
        <pc:spChg chg="mod">
          <ac:chgData name="Eldert Grootenboer" userId="3fe8758b2c2b58d2" providerId="LiveId" clId="{05357072-DB9E-4F51-958D-1AC1952FB81B}" dt="2021-05-30T10:38:20.312" v="735" actId="165"/>
          <ac:spMkLst>
            <pc:docMk/>
            <pc:sldMk cId="3013069878" sldId="1834"/>
            <ac:spMk id="1239" creationId="{0A7E82A4-60B8-4F12-8DE6-21C8B7CFE75E}"/>
          </ac:spMkLst>
        </pc:spChg>
        <pc:spChg chg="mod">
          <ac:chgData name="Eldert Grootenboer" userId="3fe8758b2c2b58d2" providerId="LiveId" clId="{05357072-DB9E-4F51-958D-1AC1952FB81B}" dt="2021-05-30T10:38:20.312" v="735" actId="165"/>
          <ac:spMkLst>
            <pc:docMk/>
            <pc:sldMk cId="3013069878" sldId="1834"/>
            <ac:spMk id="1240" creationId="{DD8AF317-F968-4EAC-8B75-D5E9FCAFC43F}"/>
          </ac:spMkLst>
        </pc:spChg>
        <pc:spChg chg="mod">
          <ac:chgData name="Eldert Grootenboer" userId="3fe8758b2c2b58d2" providerId="LiveId" clId="{05357072-DB9E-4F51-958D-1AC1952FB81B}" dt="2021-05-30T10:38:20.312" v="735" actId="165"/>
          <ac:spMkLst>
            <pc:docMk/>
            <pc:sldMk cId="3013069878" sldId="1834"/>
            <ac:spMk id="1241" creationId="{66ECF898-50F1-40C3-B88C-635A66531CBC}"/>
          </ac:spMkLst>
        </pc:spChg>
        <pc:spChg chg="mod">
          <ac:chgData name="Eldert Grootenboer" userId="3fe8758b2c2b58d2" providerId="LiveId" clId="{05357072-DB9E-4F51-958D-1AC1952FB81B}" dt="2021-05-30T10:38:20.312" v="735" actId="165"/>
          <ac:spMkLst>
            <pc:docMk/>
            <pc:sldMk cId="3013069878" sldId="1834"/>
            <ac:spMk id="1242" creationId="{4095C82B-FBFB-414E-9EC3-BDBC38A60924}"/>
          </ac:spMkLst>
        </pc:spChg>
        <pc:spChg chg="mod">
          <ac:chgData name="Eldert Grootenboer" userId="3fe8758b2c2b58d2" providerId="LiveId" clId="{05357072-DB9E-4F51-958D-1AC1952FB81B}" dt="2021-05-30T10:38:20.312" v="735" actId="165"/>
          <ac:spMkLst>
            <pc:docMk/>
            <pc:sldMk cId="3013069878" sldId="1834"/>
            <ac:spMk id="1243" creationId="{FE4C042E-3B24-490F-935E-A9626FB65B29}"/>
          </ac:spMkLst>
        </pc:spChg>
        <pc:spChg chg="mod">
          <ac:chgData name="Eldert Grootenboer" userId="3fe8758b2c2b58d2" providerId="LiveId" clId="{05357072-DB9E-4F51-958D-1AC1952FB81B}" dt="2021-05-30T10:38:20.312" v="735" actId="165"/>
          <ac:spMkLst>
            <pc:docMk/>
            <pc:sldMk cId="3013069878" sldId="1834"/>
            <ac:spMk id="1244" creationId="{4AB997BF-5DA1-481E-99F1-C3249C8A06DD}"/>
          </ac:spMkLst>
        </pc:spChg>
        <pc:spChg chg="mod">
          <ac:chgData name="Eldert Grootenboer" userId="3fe8758b2c2b58d2" providerId="LiveId" clId="{05357072-DB9E-4F51-958D-1AC1952FB81B}" dt="2021-05-30T10:38:20.312" v="735" actId="165"/>
          <ac:spMkLst>
            <pc:docMk/>
            <pc:sldMk cId="3013069878" sldId="1834"/>
            <ac:spMk id="1245" creationId="{855F74DE-1ACC-4F25-8FF3-0E1F9EC07BBC}"/>
          </ac:spMkLst>
        </pc:spChg>
        <pc:spChg chg="mod">
          <ac:chgData name="Eldert Grootenboer" userId="3fe8758b2c2b58d2" providerId="LiveId" clId="{05357072-DB9E-4F51-958D-1AC1952FB81B}" dt="2021-05-30T10:38:20.312" v="735" actId="165"/>
          <ac:spMkLst>
            <pc:docMk/>
            <pc:sldMk cId="3013069878" sldId="1834"/>
            <ac:spMk id="1246" creationId="{A37834CB-E8E4-4229-AB4E-EFE853323902}"/>
          </ac:spMkLst>
        </pc:spChg>
        <pc:spChg chg="mod">
          <ac:chgData name="Eldert Grootenboer" userId="3fe8758b2c2b58d2" providerId="LiveId" clId="{05357072-DB9E-4F51-958D-1AC1952FB81B}" dt="2021-05-30T10:38:20.312" v="735" actId="165"/>
          <ac:spMkLst>
            <pc:docMk/>
            <pc:sldMk cId="3013069878" sldId="1834"/>
            <ac:spMk id="1247" creationId="{017AA48D-DD11-45C6-B7C5-8AD30F0D7208}"/>
          </ac:spMkLst>
        </pc:spChg>
        <pc:spChg chg="mod">
          <ac:chgData name="Eldert Grootenboer" userId="3fe8758b2c2b58d2" providerId="LiveId" clId="{05357072-DB9E-4F51-958D-1AC1952FB81B}" dt="2021-05-30T10:38:20.312" v="735" actId="165"/>
          <ac:spMkLst>
            <pc:docMk/>
            <pc:sldMk cId="3013069878" sldId="1834"/>
            <ac:spMk id="1248" creationId="{B8E746D4-CD5B-4B2F-BE00-FAD78C9CECA8}"/>
          </ac:spMkLst>
        </pc:spChg>
        <pc:spChg chg="mod">
          <ac:chgData name="Eldert Grootenboer" userId="3fe8758b2c2b58d2" providerId="LiveId" clId="{05357072-DB9E-4F51-958D-1AC1952FB81B}" dt="2021-05-30T10:38:20.312" v="735" actId="165"/>
          <ac:spMkLst>
            <pc:docMk/>
            <pc:sldMk cId="3013069878" sldId="1834"/>
            <ac:spMk id="1249" creationId="{711553E5-62D6-4F3B-B48A-CC1298E44522}"/>
          </ac:spMkLst>
        </pc:spChg>
        <pc:spChg chg="mod">
          <ac:chgData name="Eldert Grootenboer" userId="3fe8758b2c2b58d2" providerId="LiveId" clId="{05357072-DB9E-4F51-958D-1AC1952FB81B}" dt="2021-05-30T10:38:20.312" v="735" actId="165"/>
          <ac:spMkLst>
            <pc:docMk/>
            <pc:sldMk cId="3013069878" sldId="1834"/>
            <ac:spMk id="1250" creationId="{0B209CEA-0045-4EE4-8F9A-1682601614AD}"/>
          </ac:spMkLst>
        </pc:spChg>
        <pc:spChg chg="mod">
          <ac:chgData name="Eldert Grootenboer" userId="3fe8758b2c2b58d2" providerId="LiveId" clId="{05357072-DB9E-4F51-958D-1AC1952FB81B}" dt="2021-05-30T10:38:20.312" v="735" actId="165"/>
          <ac:spMkLst>
            <pc:docMk/>
            <pc:sldMk cId="3013069878" sldId="1834"/>
            <ac:spMk id="1251" creationId="{444FD304-DDDE-4EED-8D67-71CB767943FB}"/>
          </ac:spMkLst>
        </pc:spChg>
        <pc:spChg chg="mod">
          <ac:chgData name="Eldert Grootenboer" userId="3fe8758b2c2b58d2" providerId="LiveId" clId="{05357072-DB9E-4F51-958D-1AC1952FB81B}" dt="2021-05-30T10:38:20.312" v="735" actId="165"/>
          <ac:spMkLst>
            <pc:docMk/>
            <pc:sldMk cId="3013069878" sldId="1834"/>
            <ac:spMk id="1252" creationId="{1EFA2F86-36A1-4C67-A2F3-EED02A13576F}"/>
          </ac:spMkLst>
        </pc:spChg>
        <pc:spChg chg="mod">
          <ac:chgData name="Eldert Grootenboer" userId="3fe8758b2c2b58d2" providerId="LiveId" clId="{05357072-DB9E-4F51-958D-1AC1952FB81B}" dt="2021-05-30T10:38:20.312" v="735" actId="165"/>
          <ac:spMkLst>
            <pc:docMk/>
            <pc:sldMk cId="3013069878" sldId="1834"/>
            <ac:spMk id="1253" creationId="{4DD5AC11-F083-486F-AAB1-D394A187AB57}"/>
          </ac:spMkLst>
        </pc:spChg>
        <pc:spChg chg="mod">
          <ac:chgData name="Eldert Grootenboer" userId="3fe8758b2c2b58d2" providerId="LiveId" clId="{05357072-DB9E-4F51-958D-1AC1952FB81B}" dt="2021-05-30T10:38:20.312" v="735" actId="165"/>
          <ac:spMkLst>
            <pc:docMk/>
            <pc:sldMk cId="3013069878" sldId="1834"/>
            <ac:spMk id="1254" creationId="{D78AEC9C-DF10-4FDA-A44A-3D695536B09C}"/>
          </ac:spMkLst>
        </pc:spChg>
        <pc:spChg chg="mod">
          <ac:chgData name="Eldert Grootenboer" userId="3fe8758b2c2b58d2" providerId="LiveId" clId="{05357072-DB9E-4F51-958D-1AC1952FB81B}" dt="2021-05-30T10:38:20.312" v="735" actId="165"/>
          <ac:spMkLst>
            <pc:docMk/>
            <pc:sldMk cId="3013069878" sldId="1834"/>
            <ac:spMk id="1255" creationId="{7B8A90C8-8153-43F5-A7A8-A506F850D2F3}"/>
          </ac:spMkLst>
        </pc:spChg>
        <pc:spChg chg="mod">
          <ac:chgData name="Eldert Grootenboer" userId="3fe8758b2c2b58d2" providerId="LiveId" clId="{05357072-DB9E-4F51-958D-1AC1952FB81B}" dt="2021-05-30T10:38:20.312" v="735" actId="165"/>
          <ac:spMkLst>
            <pc:docMk/>
            <pc:sldMk cId="3013069878" sldId="1834"/>
            <ac:spMk id="1256" creationId="{AF0F5E8B-E28D-4EBE-81BA-30F92C78478C}"/>
          </ac:spMkLst>
        </pc:spChg>
        <pc:spChg chg="mod">
          <ac:chgData name="Eldert Grootenboer" userId="3fe8758b2c2b58d2" providerId="LiveId" clId="{05357072-DB9E-4F51-958D-1AC1952FB81B}" dt="2021-05-30T10:38:20.312" v="735" actId="165"/>
          <ac:spMkLst>
            <pc:docMk/>
            <pc:sldMk cId="3013069878" sldId="1834"/>
            <ac:spMk id="1257" creationId="{50DA701E-A1A3-4BAD-B78B-DA314283B714}"/>
          </ac:spMkLst>
        </pc:spChg>
        <pc:spChg chg="mod">
          <ac:chgData name="Eldert Grootenboer" userId="3fe8758b2c2b58d2" providerId="LiveId" clId="{05357072-DB9E-4F51-958D-1AC1952FB81B}" dt="2021-05-30T10:38:20.312" v="735" actId="165"/>
          <ac:spMkLst>
            <pc:docMk/>
            <pc:sldMk cId="3013069878" sldId="1834"/>
            <ac:spMk id="1258" creationId="{4619A825-61CF-4F45-A808-66E0DAAA27A7}"/>
          </ac:spMkLst>
        </pc:spChg>
        <pc:spChg chg="mod">
          <ac:chgData name="Eldert Grootenboer" userId="3fe8758b2c2b58d2" providerId="LiveId" clId="{05357072-DB9E-4F51-958D-1AC1952FB81B}" dt="2021-05-30T10:38:20.312" v="735" actId="165"/>
          <ac:spMkLst>
            <pc:docMk/>
            <pc:sldMk cId="3013069878" sldId="1834"/>
            <ac:spMk id="1259" creationId="{4B2086EC-8D61-4C1D-88E2-1D9262DE4522}"/>
          </ac:spMkLst>
        </pc:spChg>
        <pc:spChg chg="mod">
          <ac:chgData name="Eldert Grootenboer" userId="3fe8758b2c2b58d2" providerId="LiveId" clId="{05357072-DB9E-4F51-958D-1AC1952FB81B}" dt="2021-05-30T10:38:20.312" v="735" actId="165"/>
          <ac:spMkLst>
            <pc:docMk/>
            <pc:sldMk cId="3013069878" sldId="1834"/>
            <ac:spMk id="1260" creationId="{9CB09034-FCEE-4853-B711-2E2D10EDA8E7}"/>
          </ac:spMkLst>
        </pc:spChg>
        <pc:spChg chg="mod">
          <ac:chgData name="Eldert Grootenboer" userId="3fe8758b2c2b58d2" providerId="LiveId" clId="{05357072-DB9E-4F51-958D-1AC1952FB81B}" dt="2021-05-30T10:38:20.312" v="735" actId="165"/>
          <ac:spMkLst>
            <pc:docMk/>
            <pc:sldMk cId="3013069878" sldId="1834"/>
            <ac:spMk id="1261" creationId="{6D9BCC76-CBA2-4839-B959-513920A58751}"/>
          </ac:spMkLst>
        </pc:spChg>
        <pc:spChg chg="mod">
          <ac:chgData name="Eldert Grootenboer" userId="3fe8758b2c2b58d2" providerId="LiveId" clId="{05357072-DB9E-4F51-958D-1AC1952FB81B}" dt="2021-05-30T10:38:20.312" v="735" actId="165"/>
          <ac:spMkLst>
            <pc:docMk/>
            <pc:sldMk cId="3013069878" sldId="1834"/>
            <ac:spMk id="1262" creationId="{201A0A59-B1B7-4EB2-8D11-03C6E6309AC5}"/>
          </ac:spMkLst>
        </pc:spChg>
        <pc:spChg chg="mod">
          <ac:chgData name="Eldert Grootenboer" userId="3fe8758b2c2b58d2" providerId="LiveId" clId="{05357072-DB9E-4F51-958D-1AC1952FB81B}" dt="2021-05-30T10:38:20.312" v="735" actId="165"/>
          <ac:spMkLst>
            <pc:docMk/>
            <pc:sldMk cId="3013069878" sldId="1834"/>
            <ac:spMk id="1263" creationId="{97CD1BD0-9476-4C4B-99F3-60D0A314CDA2}"/>
          </ac:spMkLst>
        </pc:spChg>
        <pc:spChg chg="mod">
          <ac:chgData name="Eldert Grootenboer" userId="3fe8758b2c2b58d2" providerId="LiveId" clId="{05357072-DB9E-4F51-958D-1AC1952FB81B}" dt="2021-05-30T10:38:20.312" v="735" actId="165"/>
          <ac:spMkLst>
            <pc:docMk/>
            <pc:sldMk cId="3013069878" sldId="1834"/>
            <ac:spMk id="1264" creationId="{D584E7DA-2231-47E3-9A50-0FD5FEA6BA7E}"/>
          </ac:spMkLst>
        </pc:spChg>
        <pc:spChg chg="mod">
          <ac:chgData name="Eldert Grootenboer" userId="3fe8758b2c2b58d2" providerId="LiveId" clId="{05357072-DB9E-4F51-958D-1AC1952FB81B}" dt="2021-05-30T10:38:20.312" v="735" actId="165"/>
          <ac:spMkLst>
            <pc:docMk/>
            <pc:sldMk cId="3013069878" sldId="1834"/>
            <ac:spMk id="1265" creationId="{6B24E673-69F4-4119-B8E3-FF531EC096BA}"/>
          </ac:spMkLst>
        </pc:spChg>
        <pc:spChg chg="mod">
          <ac:chgData name="Eldert Grootenboer" userId="3fe8758b2c2b58d2" providerId="LiveId" clId="{05357072-DB9E-4F51-958D-1AC1952FB81B}" dt="2021-05-30T10:38:20.312" v="735" actId="165"/>
          <ac:spMkLst>
            <pc:docMk/>
            <pc:sldMk cId="3013069878" sldId="1834"/>
            <ac:spMk id="1266" creationId="{01B86FA6-843E-47C9-8AB0-F498A499D739}"/>
          </ac:spMkLst>
        </pc:spChg>
        <pc:spChg chg="mod">
          <ac:chgData name="Eldert Grootenboer" userId="3fe8758b2c2b58d2" providerId="LiveId" clId="{05357072-DB9E-4F51-958D-1AC1952FB81B}" dt="2021-05-30T10:38:20.312" v="735" actId="165"/>
          <ac:spMkLst>
            <pc:docMk/>
            <pc:sldMk cId="3013069878" sldId="1834"/>
            <ac:spMk id="1267" creationId="{775A5ABF-C731-430B-A9DE-EC6309C7EF45}"/>
          </ac:spMkLst>
        </pc:spChg>
        <pc:spChg chg="mod">
          <ac:chgData name="Eldert Grootenboer" userId="3fe8758b2c2b58d2" providerId="LiveId" clId="{05357072-DB9E-4F51-958D-1AC1952FB81B}" dt="2021-05-30T10:38:20.312" v="735" actId="165"/>
          <ac:spMkLst>
            <pc:docMk/>
            <pc:sldMk cId="3013069878" sldId="1834"/>
            <ac:spMk id="1268" creationId="{31F0611F-91F2-4B19-9815-50E8B1E9A0C9}"/>
          </ac:spMkLst>
        </pc:spChg>
        <pc:spChg chg="mod">
          <ac:chgData name="Eldert Grootenboer" userId="3fe8758b2c2b58d2" providerId="LiveId" clId="{05357072-DB9E-4F51-958D-1AC1952FB81B}" dt="2021-05-30T10:38:20.312" v="735" actId="165"/>
          <ac:spMkLst>
            <pc:docMk/>
            <pc:sldMk cId="3013069878" sldId="1834"/>
            <ac:spMk id="1269" creationId="{144E81E2-46A7-4B11-ACEC-5FE1138C33FD}"/>
          </ac:spMkLst>
        </pc:spChg>
        <pc:spChg chg="mod">
          <ac:chgData name="Eldert Grootenboer" userId="3fe8758b2c2b58d2" providerId="LiveId" clId="{05357072-DB9E-4F51-958D-1AC1952FB81B}" dt="2021-05-30T10:38:20.312" v="735" actId="165"/>
          <ac:spMkLst>
            <pc:docMk/>
            <pc:sldMk cId="3013069878" sldId="1834"/>
            <ac:spMk id="1270" creationId="{F3824DFA-403D-4538-A7F1-E5A716999321}"/>
          </ac:spMkLst>
        </pc:spChg>
        <pc:spChg chg="mod">
          <ac:chgData name="Eldert Grootenboer" userId="3fe8758b2c2b58d2" providerId="LiveId" clId="{05357072-DB9E-4F51-958D-1AC1952FB81B}" dt="2021-05-30T10:38:20.312" v="735" actId="165"/>
          <ac:spMkLst>
            <pc:docMk/>
            <pc:sldMk cId="3013069878" sldId="1834"/>
            <ac:spMk id="1271" creationId="{BAA0B417-1B39-4364-8F36-5A7E1A2AAB61}"/>
          </ac:spMkLst>
        </pc:spChg>
        <pc:spChg chg="mod">
          <ac:chgData name="Eldert Grootenboer" userId="3fe8758b2c2b58d2" providerId="LiveId" clId="{05357072-DB9E-4F51-958D-1AC1952FB81B}" dt="2021-05-30T10:38:20.312" v="735" actId="165"/>
          <ac:spMkLst>
            <pc:docMk/>
            <pc:sldMk cId="3013069878" sldId="1834"/>
            <ac:spMk id="1272" creationId="{B202E4E7-7300-4EB6-B755-7298CAEDA684}"/>
          </ac:spMkLst>
        </pc:spChg>
        <pc:spChg chg="mod">
          <ac:chgData name="Eldert Grootenboer" userId="3fe8758b2c2b58d2" providerId="LiveId" clId="{05357072-DB9E-4F51-958D-1AC1952FB81B}" dt="2021-05-30T10:38:20.312" v="735" actId="165"/>
          <ac:spMkLst>
            <pc:docMk/>
            <pc:sldMk cId="3013069878" sldId="1834"/>
            <ac:spMk id="1273" creationId="{44BE2461-3273-4B02-9CD4-D4C2EAEFCF1B}"/>
          </ac:spMkLst>
        </pc:spChg>
        <pc:spChg chg="mod">
          <ac:chgData name="Eldert Grootenboer" userId="3fe8758b2c2b58d2" providerId="LiveId" clId="{05357072-DB9E-4F51-958D-1AC1952FB81B}" dt="2021-05-30T10:38:20.312" v="735" actId="165"/>
          <ac:spMkLst>
            <pc:docMk/>
            <pc:sldMk cId="3013069878" sldId="1834"/>
            <ac:spMk id="1274" creationId="{EE94F893-8CDE-49CB-96B9-6D3CB204E85E}"/>
          </ac:spMkLst>
        </pc:spChg>
        <pc:spChg chg="mod">
          <ac:chgData name="Eldert Grootenboer" userId="3fe8758b2c2b58d2" providerId="LiveId" clId="{05357072-DB9E-4F51-958D-1AC1952FB81B}" dt="2021-05-30T10:38:20.312" v="735" actId="165"/>
          <ac:spMkLst>
            <pc:docMk/>
            <pc:sldMk cId="3013069878" sldId="1834"/>
            <ac:spMk id="1275" creationId="{50EBA1A9-A981-49DC-BC1F-037D8ED4401E}"/>
          </ac:spMkLst>
        </pc:spChg>
        <pc:spChg chg="mod">
          <ac:chgData name="Eldert Grootenboer" userId="3fe8758b2c2b58d2" providerId="LiveId" clId="{05357072-DB9E-4F51-958D-1AC1952FB81B}" dt="2021-05-30T10:38:20.312" v="735" actId="165"/>
          <ac:spMkLst>
            <pc:docMk/>
            <pc:sldMk cId="3013069878" sldId="1834"/>
            <ac:spMk id="1276" creationId="{B312BA2A-20F4-43C0-AB71-4C7FE65C1E46}"/>
          </ac:spMkLst>
        </pc:spChg>
        <pc:spChg chg="mod">
          <ac:chgData name="Eldert Grootenboer" userId="3fe8758b2c2b58d2" providerId="LiveId" clId="{05357072-DB9E-4F51-958D-1AC1952FB81B}" dt="2021-05-30T10:38:20.312" v="735" actId="165"/>
          <ac:spMkLst>
            <pc:docMk/>
            <pc:sldMk cId="3013069878" sldId="1834"/>
            <ac:spMk id="1277" creationId="{93C97000-4CE6-4EB2-AA4A-BA769483F95D}"/>
          </ac:spMkLst>
        </pc:spChg>
        <pc:spChg chg="mod">
          <ac:chgData name="Eldert Grootenboer" userId="3fe8758b2c2b58d2" providerId="LiveId" clId="{05357072-DB9E-4F51-958D-1AC1952FB81B}" dt="2021-05-30T10:38:20.312" v="735" actId="165"/>
          <ac:spMkLst>
            <pc:docMk/>
            <pc:sldMk cId="3013069878" sldId="1834"/>
            <ac:spMk id="1278" creationId="{6D1F1988-9C03-4065-9831-EF0B8C21CCC9}"/>
          </ac:spMkLst>
        </pc:spChg>
        <pc:spChg chg="mod">
          <ac:chgData name="Eldert Grootenboer" userId="3fe8758b2c2b58d2" providerId="LiveId" clId="{05357072-DB9E-4F51-958D-1AC1952FB81B}" dt="2021-05-30T10:38:20.312" v="735" actId="165"/>
          <ac:spMkLst>
            <pc:docMk/>
            <pc:sldMk cId="3013069878" sldId="1834"/>
            <ac:spMk id="1279" creationId="{03EB6239-B7BC-4BE0-8133-A60F41260C10}"/>
          </ac:spMkLst>
        </pc:spChg>
        <pc:spChg chg="mod">
          <ac:chgData name="Eldert Grootenboer" userId="3fe8758b2c2b58d2" providerId="LiveId" clId="{05357072-DB9E-4F51-958D-1AC1952FB81B}" dt="2021-05-30T10:38:20.312" v="735" actId="165"/>
          <ac:spMkLst>
            <pc:docMk/>
            <pc:sldMk cId="3013069878" sldId="1834"/>
            <ac:spMk id="1280" creationId="{09F4B956-8455-43B7-9ADB-99AC3988B1AC}"/>
          </ac:spMkLst>
        </pc:spChg>
        <pc:spChg chg="mod">
          <ac:chgData name="Eldert Grootenboer" userId="3fe8758b2c2b58d2" providerId="LiveId" clId="{05357072-DB9E-4F51-958D-1AC1952FB81B}" dt="2021-05-30T10:38:20.312" v="735" actId="165"/>
          <ac:spMkLst>
            <pc:docMk/>
            <pc:sldMk cId="3013069878" sldId="1834"/>
            <ac:spMk id="1281" creationId="{F1C04675-7619-416C-AE87-032FBA78F098}"/>
          </ac:spMkLst>
        </pc:spChg>
        <pc:spChg chg="mod">
          <ac:chgData name="Eldert Grootenboer" userId="3fe8758b2c2b58d2" providerId="LiveId" clId="{05357072-DB9E-4F51-958D-1AC1952FB81B}" dt="2021-05-30T10:38:20.312" v="735" actId="165"/>
          <ac:spMkLst>
            <pc:docMk/>
            <pc:sldMk cId="3013069878" sldId="1834"/>
            <ac:spMk id="1282" creationId="{EFCCDA30-68B8-4FBC-ACF2-69428F1BCF09}"/>
          </ac:spMkLst>
        </pc:spChg>
        <pc:spChg chg="mod">
          <ac:chgData name="Eldert Grootenboer" userId="3fe8758b2c2b58d2" providerId="LiveId" clId="{05357072-DB9E-4F51-958D-1AC1952FB81B}" dt="2021-05-30T10:38:20.312" v="735" actId="165"/>
          <ac:spMkLst>
            <pc:docMk/>
            <pc:sldMk cId="3013069878" sldId="1834"/>
            <ac:spMk id="1283" creationId="{44369C8D-B16A-4BE7-B071-2912EB8C4158}"/>
          </ac:spMkLst>
        </pc:spChg>
        <pc:spChg chg="mod">
          <ac:chgData name="Eldert Grootenboer" userId="3fe8758b2c2b58d2" providerId="LiveId" clId="{05357072-DB9E-4F51-958D-1AC1952FB81B}" dt="2021-05-30T10:38:20.312" v="735" actId="165"/>
          <ac:spMkLst>
            <pc:docMk/>
            <pc:sldMk cId="3013069878" sldId="1834"/>
            <ac:spMk id="1284" creationId="{57968519-EE3D-4B8C-B1FB-7CF564EA87A2}"/>
          </ac:spMkLst>
        </pc:spChg>
        <pc:spChg chg="mod">
          <ac:chgData name="Eldert Grootenboer" userId="3fe8758b2c2b58d2" providerId="LiveId" clId="{05357072-DB9E-4F51-958D-1AC1952FB81B}" dt="2021-05-30T10:38:20.312" v="735" actId="165"/>
          <ac:spMkLst>
            <pc:docMk/>
            <pc:sldMk cId="3013069878" sldId="1834"/>
            <ac:spMk id="1285" creationId="{09A5C98B-A0A8-4E5D-98E9-0FD856064BBB}"/>
          </ac:spMkLst>
        </pc:spChg>
        <pc:spChg chg="mod">
          <ac:chgData name="Eldert Grootenboer" userId="3fe8758b2c2b58d2" providerId="LiveId" clId="{05357072-DB9E-4F51-958D-1AC1952FB81B}" dt="2021-05-30T10:38:20.312" v="735" actId="165"/>
          <ac:spMkLst>
            <pc:docMk/>
            <pc:sldMk cId="3013069878" sldId="1834"/>
            <ac:spMk id="1286" creationId="{07689E17-091E-4410-9BF6-73DDEFEA9D4F}"/>
          </ac:spMkLst>
        </pc:spChg>
        <pc:spChg chg="mod">
          <ac:chgData name="Eldert Grootenboer" userId="3fe8758b2c2b58d2" providerId="LiveId" clId="{05357072-DB9E-4F51-958D-1AC1952FB81B}" dt="2021-05-30T10:38:20.312" v="735" actId="165"/>
          <ac:spMkLst>
            <pc:docMk/>
            <pc:sldMk cId="3013069878" sldId="1834"/>
            <ac:spMk id="1287" creationId="{19E63CA1-3F32-4A27-B56B-7B9604CA54C1}"/>
          </ac:spMkLst>
        </pc:spChg>
        <pc:spChg chg="mod">
          <ac:chgData name="Eldert Grootenboer" userId="3fe8758b2c2b58d2" providerId="LiveId" clId="{05357072-DB9E-4F51-958D-1AC1952FB81B}" dt="2021-05-30T10:38:20.312" v="735" actId="165"/>
          <ac:spMkLst>
            <pc:docMk/>
            <pc:sldMk cId="3013069878" sldId="1834"/>
            <ac:spMk id="1288" creationId="{DCCAE2D5-D0D4-4E20-8E3E-F17417965D2C}"/>
          </ac:spMkLst>
        </pc:spChg>
        <pc:spChg chg="mod">
          <ac:chgData name="Eldert Grootenboer" userId="3fe8758b2c2b58d2" providerId="LiveId" clId="{05357072-DB9E-4F51-958D-1AC1952FB81B}" dt="2021-05-30T10:38:20.312" v="735" actId="165"/>
          <ac:spMkLst>
            <pc:docMk/>
            <pc:sldMk cId="3013069878" sldId="1834"/>
            <ac:spMk id="1289" creationId="{7B69DF3F-94FE-4002-A08D-12BB12B31A50}"/>
          </ac:spMkLst>
        </pc:spChg>
        <pc:spChg chg="mod">
          <ac:chgData name="Eldert Grootenboer" userId="3fe8758b2c2b58d2" providerId="LiveId" clId="{05357072-DB9E-4F51-958D-1AC1952FB81B}" dt="2021-05-30T10:38:20.312" v="735" actId="165"/>
          <ac:spMkLst>
            <pc:docMk/>
            <pc:sldMk cId="3013069878" sldId="1834"/>
            <ac:spMk id="1290" creationId="{01A5A250-B09A-4F6F-B25D-45AFA247787F}"/>
          </ac:spMkLst>
        </pc:spChg>
        <pc:spChg chg="mod">
          <ac:chgData name="Eldert Grootenboer" userId="3fe8758b2c2b58d2" providerId="LiveId" clId="{05357072-DB9E-4F51-958D-1AC1952FB81B}" dt="2021-05-30T10:38:20.312" v="735" actId="165"/>
          <ac:spMkLst>
            <pc:docMk/>
            <pc:sldMk cId="3013069878" sldId="1834"/>
            <ac:spMk id="1291" creationId="{D05BC055-7B58-4752-B42B-08F40B6B4F20}"/>
          </ac:spMkLst>
        </pc:spChg>
        <pc:spChg chg="mod">
          <ac:chgData name="Eldert Grootenboer" userId="3fe8758b2c2b58d2" providerId="LiveId" clId="{05357072-DB9E-4F51-958D-1AC1952FB81B}" dt="2021-05-30T10:38:20.312" v="735" actId="165"/>
          <ac:spMkLst>
            <pc:docMk/>
            <pc:sldMk cId="3013069878" sldId="1834"/>
            <ac:spMk id="1292" creationId="{4C5520C4-793B-450D-ABCE-AF8BB643D465}"/>
          </ac:spMkLst>
        </pc:spChg>
        <pc:spChg chg="mod">
          <ac:chgData name="Eldert Grootenboer" userId="3fe8758b2c2b58d2" providerId="LiveId" clId="{05357072-DB9E-4F51-958D-1AC1952FB81B}" dt="2021-05-30T10:38:20.312" v="735" actId="165"/>
          <ac:spMkLst>
            <pc:docMk/>
            <pc:sldMk cId="3013069878" sldId="1834"/>
            <ac:spMk id="1293" creationId="{E9B59957-AB95-40E9-957E-E19140F8BB64}"/>
          </ac:spMkLst>
        </pc:spChg>
        <pc:spChg chg="mod">
          <ac:chgData name="Eldert Grootenboer" userId="3fe8758b2c2b58d2" providerId="LiveId" clId="{05357072-DB9E-4F51-958D-1AC1952FB81B}" dt="2021-05-30T10:38:20.312" v="735" actId="165"/>
          <ac:spMkLst>
            <pc:docMk/>
            <pc:sldMk cId="3013069878" sldId="1834"/>
            <ac:spMk id="1294" creationId="{BCB36C3D-D033-4295-A4CF-0617E09CD533}"/>
          </ac:spMkLst>
        </pc:spChg>
        <pc:spChg chg="mod">
          <ac:chgData name="Eldert Grootenboer" userId="3fe8758b2c2b58d2" providerId="LiveId" clId="{05357072-DB9E-4F51-958D-1AC1952FB81B}" dt="2021-05-30T10:38:20.312" v="735" actId="165"/>
          <ac:spMkLst>
            <pc:docMk/>
            <pc:sldMk cId="3013069878" sldId="1834"/>
            <ac:spMk id="1295" creationId="{FCA035F7-0BE2-4804-BBF6-B43A705EDE5F}"/>
          </ac:spMkLst>
        </pc:spChg>
        <pc:spChg chg="mod">
          <ac:chgData name="Eldert Grootenboer" userId="3fe8758b2c2b58d2" providerId="LiveId" clId="{05357072-DB9E-4F51-958D-1AC1952FB81B}" dt="2021-05-30T10:38:20.312" v="735" actId="165"/>
          <ac:spMkLst>
            <pc:docMk/>
            <pc:sldMk cId="3013069878" sldId="1834"/>
            <ac:spMk id="1296" creationId="{B4ECA490-5163-4BDA-8B48-002FB045F6CE}"/>
          </ac:spMkLst>
        </pc:spChg>
        <pc:spChg chg="mod">
          <ac:chgData name="Eldert Grootenboer" userId="3fe8758b2c2b58d2" providerId="LiveId" clId="{05357072-DB9E-4F51-958D-1AC1952FB81B}" dt="2021-05-30T10:38:20.312" v="735" actId="165"/>
          <ac:spMkLst>
            <pc:docMk/>
            <pc:sldMk cId="3013069878" sldId="1834"/>
            <ac:spMk id="1297" creationId="{72315359-9C38-4E52-93E2-2561EFCC2E23}"/>
          </ac:spMkLst>
        </pc:spChg>
        <pc:spChg chg="mod">
          <ac:chgData name="Eldert Grootenboer" userId="3fe8758b2c2b58d2" providerId="LiveId" clId="{05357072-DB9E-4F51-958D-1AC1952FB81B}" dt="2021-05-30T10:38:20.312" v="735" actId="165"/>
          <ac:spMkLst>
            <pc:docMk/>
            <pc:sldMk cId="3013069878" sldId="1834"/>
            <ac:spMk id="1298" creationId="{8FB781C3-20FA-41A3-9349-1B178691D26A}"/>
          </ac:spMkLst>
        </pc:spChg>
        <pc:spChg chg="mod">
          <ac:chgData name="Eldert Grootenboer" userId="3fe8758b2c2b58d2" providerId="LiveId" clId="{05357072-DB9E-4F51-958D-1AC1952FB81B}" dt="2021-05-30T10:38:20.312" v="735" actId="165"/>
          <ac:spMkLst>
            <pc:docMk/>
            <pc:sldMk cId="3013069878" sldId="1834"/>
            <ac:spMk id="1299" creationId="{E8D15DA4-1E35-40A0-8FE8-EE42325DAFD6}"/>
          </ac:spMkLst>
        </pc:spChg>
        <pc:spChg chg="mod">
          <ac:chgData name="Eldert Grootenboer" userId="3fe8758b2c2b58d2" providerId="LiveId" clId="{05357072-DB9E-4F51-958D-1AC1952FB81B}" dt="2021-05-30T10:38:20.312" v="735" actId="165"/>
          <ac:spMkLst>
            <pc:docMk/>
            <pc:sldMk cId="3013069878" sldId="1834"/>
            <ac:spMk id="1300" creationId="{9E16876F-4CB3-4D22-BCEE-991A1E360C14}"/>
          </ac:spMkLst>
        </pc:spChg>
        <pc:spChg chg="mod">
          <ac:chgData name="Eldert Grootenboer" userId="3fe8758b2c2b58d2" providerId="LiveId" clId="{05357072-DB9E-4F51-958D-1AC1952FB81B}" dt="2021-05-30T10:38:20.312" v="735" actId="165"/>
          <ac:spMkLst>
            <pc:docMk/>
            <pc:sldMk cId="3013069878" sldId="1834"/>
            <ac:spMk id="1301" creationId="{90F0BE8D-3B1D-4C7B-9A05-6AA0A3DD2915}"/>
          </ac:spMkLst>
        </pc:spChg>
        <pc:spChg chg="mod">
          <ac:chgData name="Eldert Grootenboer" userId="3fe8758b2c2b58d2" providerId="LiveId" clId="{05357072-DB9E-4F51-958D-1AC1952FB81B}" dt="2021-05-30T10:38:20.312" v="735" actId="165"/>
          <ac:spMkLst>
            <pc:docMk/>
            <pc:sldMk cId="3013069878" sldId="1834"/>
            <ac:spMk id="1302" creationId="{656A16D3-1F3F-4E30-BDEF-9A5D2AE8F28B}"/>
          </ac:spMkLst>
        </pc:spChg>
        <pc:spChg chg="mod">
          <ac:chgData name="Eldert Grootenboer" userId="3fe8758b2c2b58d2" providerId="LiveId" clId="{05357072-DB9E-4F51-958D-1AC1952FB81B}" dt="2021-05-30T10:38:20.312" v="735" actId="165"/>
          <ac:spMkLst>
            <pc:docMk/>
            <pc:sldMk cId="3013069878" sldId="1834"/>
            <ac:spMk id="1303" creationId="{B9BB5A49-A842-488E-BFE1-C15CDB97E738}"/>
          </ac:spMkLst>
        </pc:spChg>
        <pc:spChg chg="mod">
          <ac:chgData name="Eldert Grootenboer" userId="3fe8758b2c2b58d2" providerId="LiveId" clId="{05357072-DB9E-4F51-958D-1AC1952FB81B}" dt="2021-05-30T10:38:20.312" v="735" actId="165"/>
          <ac:spMkLst>
            <pc:docMk/>
            <pc:sldMk cId="3013069878" sldId="1834"/>
            <ac:spMk id="1304" creationId="{01189C01-D75B-472A-A053-08E3D5635B91}"/>
          </ac:spMkLst>
        </pc:spChg>
        <pc:spChg chg="mod">
          <ac:chgData name="Eldert Grootenboer" userId="3fe8758b2c2b58d2" providerId="LiveId" clId="{05357072-DB9E-4F51-958D-1AC1952FB81B}" dt="2021-05-30T10:38:20.312" v="735" actId="165"/>
          <ac:spMkLst>
            <pc:docMk/>
            <pc:sldMk cId="3013069878" sldId="1834"/>
            <ac:spMk id="1305" creationId="{A0E26D87-7EE4-4942-AA71-274F35EA1EC8}"/>
          </ac:spMkLst>
        </pc:spChg>
        <pc:spChg chg="mod">
          <ac:chgData name="Eldert Grootenboer" userId="3fe8758b2c2b58d2" providerId="LiveId" clId="{05357072-DB9E-4F51-958D-1AC1952FB81B}" dt="2021-05-30T10:38:20.312" v="735" actId="165"/>
          <ac:spMkLst>
            <pc:docMk/>
            <pc:sldMk cId="3013069878" sldId="1834"/>
            <ac:spMk id="1306" creationId="{C43EAEA1-4B2F-4A45-B1AB-D9DE707CDC55}"/>
          </ac:spMkLst>
        </pc:spChg>
        <pc:spChg chg="mod">
          <ac:chgData name="Eldert Grootenboer" userId="3fe8758b2c2b58d2" providerId="LiveId" clId="{05357072-DB9E-4F51-958D-1AC1952FB81B}" dt="2021-05-30T10:38:20.312" v="735" actId="165"/>
          <ac:spMkLst>
            <pc:docMk/>
            <pc:sldMk cId="3013069878" sldId="1834"/>
            <ac:spMk id="1307" creationId="{5A7D4531-12D4-4542-8808-8094C47BCC3E}"/>
          </ac:spMkLst>
        </pc:spChg>
        <pc:spChg chg="mod">
          <ac:chgData name="Eldert Grootenboer" userId="3fe8758b2c2b58d2" providerId="LiveId" clId="{05357072-DB9E-4F51-958D-1AC1952FB81B}" dt="2021-05-30T10:38:20.312" v="735" actId="165"/>
          <ac:spMkLst>
            <pc:docMk/>
            <pc:sldMk cId="3013069878" sldId="1834"/>
            <ac:spMk id="1308" creationId="{34796B26-03FF-426A-9A59-1B2813F4C96E}"/>
          </ac:spMkLst>
        </pc:spChg>
        <pc:spChg chg="mod">
          <ac:chgData name="Eldert Grootenboer" userId="3fe8758b2c2b58d2" providerId="LiveId" clId="{05357072-DB9E-4F51-958D-1AC1952FB81B}" dt="2021-05-30T10:38:20.312" v="735" actId="165"/>
          <ac:spMkLst>
            <pc:docMk/>
            <pc:sldMk cId="3013069878" sldId="1834"/>
            <ac:spMk id="1309" creationId="{6E73E723-13DF-49D3-85E1-F22B020EA048}"/>
          </ac:spMkLst>
        </pc:spChg>
        <pc:spChg chg="mod">
          <ac:chgData name="Eldert Grootenboer" userId="3fe8758b2c2b58d2" providerId="LiveId" clId="{05357072-DB9E-4F51-958D-1AC1952FB81B}" dt="2021-05-30T10:38:20.312" v="735" actId="165"/>
          <ac:spMkLst>
            <pc:docMk/>
            <pc:sldMk cId="3013069878" sldId="1834"/>
            <ac:spMk id="1310" creationId="{0B034107-49DA-41EC-A224-58A32FC8FBA9}"/>
          </ac:spMkLst>
        </pc:spChg>
        <pc:spChg chg="mod">
          <ac:chgData name="Eldert Grootenboer" userId="3fe8758b2c2b58d2" providerId="LiveId" clId="{05357072-DB9E-4F51-958D-1AC1952FB81B}" dt="2021-05-30T10:38:20.312" v="735" actId="165"/>
          <ac:spMkLst>
            <pc:docMk/>
            <pc:sldMk cId="3013069878" sldId="1834"/>
            <ac:spMk id="1311" creationId="{88FB6155-37AD-4C41-83C6-D30604A53533}"/>
          </ac:spMkLst>
        </pc:spChg>
        <pc:spChg chg="mod">
          <ac:chgData name="Eldert Grootenboer" userId="3fe8758b2c2b58d2" providerId="LiveId" clId="{05357072-DB9E-4F51-958D-1AC1952FB81B}" dt="2021-05-30T10:38:20.312" v="735" actId="165"/>
          <ac:spMkLst>
            <pc:docMk/>
            <pc:sldMk cId="3013069878" sldId="1834"/>
            <ac:spMk id="1312" creationId="{9FE6021F-F43C-4A19-A437-89A63106BCD2}"/>
          </ac:spMkLst>
        </pc:spChg>
        <pc:spChg chg="mod">
          <ac:chgData name="Eldert Grootenboer" userId="3fe8758b2c2b58d2" providerId="LiveId" clId="{05357072-DB9E-4F51-958D-1AC1952FB81B}" dt="2021-05-30T10:38:20.312" v="735" actId="165"/>
          <ac:spMkLst>
            <pc:docMk/>
            <pc:sldMk cId="3013069878" sldId="1834"/>
            <ac:spMk id="1313" creationId="{5F79CF1B-53DF-4328-9754-2B71EEEEFAD1}"/>
          </ac:spMkLst>
        </pc:spChg>
        <pc:spChg chg="mod">
          <ac:chgData name="Eldert Grootenboer" userId="3fe8758b2c2b58d2" providerId="LiveId" clId="{05357072-DB9E-4F51-958D-1AC1952FB81B}" dt="2021-05-30T10:38:20.312" v="735" actId="165"/>
          <ac:spMkLst>
            <pc:docMk/>
            <pc:sldMk cId="3013069878" sldId="1834"/>
            <ac:spMk id="1314" creationId="{B3BE94EC-B37B-4996-84BA-61BDEF4ED93B}"/>
          </ac:spMkLst>
        </pc:spChg>
        <pc:spChg chg="mod">
          <ac:chgData name="Eldert Grootenboer" userId="3fe8758b2c2b58d2" providerId="LiveId" clId="{05357072-DB9E-4F51-958D-1AC1952FB81B}" dt="2021-05-30T10:38:20.312" v="735" actId="165"/>
          <ac:spMkLst>
            <pc:docMk/>
            <pc:sldMk cId="3013069878" sldId="1834"/>
            <ac:spMk id="1315" creationId="{C067332A-898F-4060-A3E1-D06DD7A33FC9}"/>
          </ac:spMkLst>
        </pc:spChg>
        <pc:spChg chg="mod">
          <ac:chgData name="Eldert Grootenboer" userId="3fe8758b2c2b58d2" providerId="LiveId" clId="{05357072-DB9E-4F51-958D-1AC1952FB81B}" dt="2021-05-30T10:38:20.312" v="735" actId="165"/>
          <ac:spMkLst>
            <pc:docMk/>
            <pc:sldMk cId="3013069878" sldId="1834"/>
            <ac:spMk id="1316" creationId="{B863D470-9579-44AC-8CD3-61B2C4017F51}"/>
          </ac:spMkLst>
        </pc:spChg>
        <pc:spChg chg="mod">
          <ac:chgData name="Eldert Grootenboer" userId="3fe8758b2c2b58d2" providerId="LiveId" clId="{05357072-DB9E-4F51-958D-1AC1952FB81B}" dt="2021-05-30T10:38:20.312" v="735" actId="165"/>
          <ac:spMkLst>
            <pc:docMk/>
            <pc:sldMk cId="3013069878" sldId="1834"/>
            <ac:spMk id="1317" creationId="{28B7F082-5D7B-4DCC-98F4-DB5D1BE68399}"/>
          </ac:spMkLst>
        </pc:spChg>
        <pc:spChg chg="mod">
          <ac:chgData name="Eldert Grootenboer" userId="3fe8758b2c2b58d2" providerId="LiveId" clId="{05357072-DB9E-4F51-958D-1AC1952FB81B}" dt="2021-05-30T10:38:20.312" v="735" actId="165"/>
          <ac:spMkLst>
            <pc:docMk/>
            <pc:sldMk cId="3013069878" sldId="1834"/>
            <ac:spMk id="1318" creationId="{7B6B6CF5-292C-4649-A845-B46794252125}"/>
          </ac:spMkLst>
        </pc:spChg>
        <pc:spChg chg="mod">
          <ac:chgData name="Eldert Grootenboer" userId="3fe8758b2c2b58d2" providerId="LiveId" clId="{05357072-DB9E-4F51-958D-1AC1952FB81B}" dt="2021-05-30T10:38:20.312" v="735" actId="165"/>
          <ac:spMkLst>
            <pc:docMk/>
            <pc:sldMk cId="3013069878" sldId="1834"/>
            <ac:spMk id="1319" creationId="{28E7A08E-75F4-47C5-BCDC-F4831FFFCA45}"/>
          </ac:spMkLst>
        </pc:spChg>
        <pc:spChg chg="mod">
          <ac:chgData name="Eldert Grootenboer" userId="3fe8758b2c2b58d2" providerId="LiveId" clId="{05357072-DB9E-4F51-958D-1AC1952FB81B}" dt="2021-05-30T10:38:20.312" v="735" actId="165"/>
          <ac:spMkLst>
            <pc:docMk/>
            <pc:sldMk cId="3013069878" sldId="1834"/>
            <ac:spMk id="1320" creationId="{44816017-2700-4DB4-A11A-01DF2438B27D}"/>
          </ac:spMkLst>
        </pc:spChg>
        <pc:spChg chg="mod">
          <ac:chgData name="Eldert Grootenboer" userId="3fe8758b2c2b58d2" providerId="LiveId" clId="{05357072-DB9E-4F51-958D-1AC1952FB81B}" dt="2021-05-30T10:38:20.312" v="735" actId="165"/>
          <ac:spMkLst>
            <pc:docMk/>
            <pc:sldMk cId="3013069878" sldId="1834"/>
            <ac:spMk id="1321" creationId="{22A6BB66-6291-4B83-89F7-4F795D5C9A96}"/>
          </ac:spMkLst>
        </pc:spChg>
        <pc:spChg chg="mod">
          <ac:chgData name="Eldert Grootenboer" userId="3fe8758b2c2b58d2" providerId="LiveId" clId="{05357072-DB9E-4F51-958D-1AC1952FB81B}" dt="2021-05-30T10:38:20.312" v="735" actId="165"/>
          <ac:spMkLst>
            <pc:docMk/>
            <pc:sldMk cId="3013069878" sldId="1834"/>
            <ac:spMk id="1322" creationId="{EC339C6F-78AB-4B50-B275-022E1A0FB904}"/>
          </ac:spMkLst>
        </pc:spChg>
        <pc:spChg chg="mod">
          <ac:chgData name="Eldert Grootenboer" userId="3fe8758b2c2b58d2" providerId="LiveId" clId="{05357072-DB9E-4F51-958D-1AC1952FB81B}" dt="2021-05-30T10:38:20.312" v="735" actId="165"/>
          <ac:spMkLst>
            <pc:docMk/>
            <pc:sldMk cId="3013069878" sldId="1834"/>
            <ac:spMk id="1323" creationId="{75077892-A51E-4CE7-9FC1-C4587EF7CA99}"/>
          </ac:spMkLst>
        </pc:spChg>
        <pc:spChg chg="mod">
          <ac:chgData name="Eldert Grootenboer" userId="3fe8758b2c2b58d2" providerId="LiveId" clId="{05357072-DB9E-4F51-958D-1AC1952FB81B}" dt="2021-05-30T10:38:20.312" v="735" actId="165"/>
          <ac:spMkLst>
            <pc:docMk/>
            <pc:sldMk cId="3013069878" sldId="1834"/>
            <ac:spMk id="1324" creationId="{81789CDA-F499-462B-876D-95391CB926C8}"/>
          </ac:spMkLst>
        </pc:spChg>
        <pc:spChg chg="mod">
          <ac:chgData name="Eldert Grootenboer" userId="3fe8758b2c2b58d2" providerId="LiveId" clId="{05357072-DB9E-4F51-958D-1AC1952FB81B}" dt="2021-05-30T10:38:20.312" v="735" actId="165"/>
          <ac:spMkLst>
            <pc:docMk/>
            <pc:sldMk cId="3013069878" sldId="1834"/>
            <ac:spMk id="1325" creationId="{25713877-161C-4492-92F5-56F664FD516C}"/>
          </ac:spMkLst>
        </pc:spChg>
        <pc:spChg chg="mod">
          <ac:chgData name="Eldert Grootenboer" userId="3fe8758b2c2b58d2" providerId="LiveId" clId="{05357072-DB9E-4F51-958D-1AC1952FB81B}" dt="2021-05-30T10:38:20.312" v="735" actId="165"/>
          <ac:spMkLst>
            <pc:docMk/>
            <pc:sldMk cId="3013069878" sldId="1834"/>
            <ac:spMk id="1326" creationId="{219764C1-381E-4AFC-BF22-DB1E80080DEA}"/>
          </ac:spMkLst>
        </pc:spChg>
        <pc:spChg chg="mod">
          <ac:chgData name="Eldert Grootenboer" userId="3fe8758b2c2b58d2" providerId="LiveId" clId="{05357072-DB9E-4F51-958D-1AC1952FB81B}" dt="2021-05-30T10:38:20.312" v="735" actId="165"/>
          <ac:spMkLst>
            <pc:docMk/>
            <pc:sldMk cId="3013069878" sldId="1834"/>
            <ac:spMk id="1327" creationId="{86578B59-9E12-46EA-A41D-342E4BCB732E}"/>
          </ac:spMkLst>
        </pc:spChg>
        <pc:spChg chg="mod">
          <ac:chgData name="Eldert Grootenboer" userId="3fe8758b2c2b58d2" providerId="LiveId" clId="{05357072-DB9E-4F51-958D-1AC1952FB81B}" dt="2021-05-30T10:38:20.312" v="735" actId="165"/>
          <ac:spMkLst>
            <pc:docMk/>
            <pc:sldMk cId="3013069878" sldId="1834"/>
            <ac:spMk id="1328" creationId="{DA4EEA8E-0552-4EF4-BD0D-F0BB9DB9C058}"/>
          </ac:spMkLst>
        </pc:spChg>
        <pc:spChg chg="mod">
          <ac:chgData name="Eldert Grootenboer" userId="3fe8758b2c2b58d2" providerId="LiveId" clId="{05357072-DB9E-4F51-958D-1AC1952FB81B}" dt="2021-05-30T10:38:20.312" v="735" actId="165"/>
          <ac:spMkLst>
            <pc:docMk/>
            <pc:sldMk cId="3013069878" sldId="1834"/>
            <ac:spMk id="1329" creationId="{AE7A2637-7DB3-4F94-A4DD-EA0E59F6A365}"/>
          </ac:spMkLst>
        </pc:spChg>
        <pc:spChg chg="mod">
          <ac:chgData name="Eldert Grootenboer" userId="3fe8758b2c2b58d2" providerId="LiveId" clId="{05357072-DB9E-4F51-958D-1AC1952FB81B}" dt="2021-05-30T10:38:20.312" v="735" actId="165"/>
          <ac:spMkLst>
            <pc:docMk/>
            <pc:sldMk cId="3013069878" sldId="1834"/>
            <ac:spMk id="1330" creationId="{6ECC64EC-743B-40B3-9A9B-824C93F9F7FA}"/>
          </ac:spMkLst>
        </pc:spChg>
        <pc:spChg chg="mod">
          <ac:chgData name="Eldert Grootenboer" userId="3fe8758b2c2b58d2" providerId="LiveId" clId="{05357072-DB9E-4F51-958D-1AC1952FB81B}" dt="2021-05-30T10:38:20.312" v="735" actId="165"/>
          <ac:spMkLst>
            <pc:docMk/>
            <pc:sldMk cId="3013069878" sldId="1834"/>
            <ac:spMk id="1331" creationId="{915E2C55-31FB-4A6F-8588-6DE52C006A57}"/>
          </ac:spMkLst>
        </pc:spChg>
        <pc:spChg chg="mod">
          <ac:chgData name="Eldert Grootenboer" userId="3fe8758b2c2b58d2" providerId="LiveId" clId="{05357072-DB9E-4F51-958D-1AC1952FB81B}" dt="2021-05-30T10:38:20.312" v="735" actId="165"/>
          <ac:spMkLst>
            <pc:docMk/>
            <pc:sldMk cId="3013069878" sldId="1834"/>
            <ac:spMk id="1332" creationId="{EC2D677B-09E5-4EC2-8DE9-9375E88B8A87}"/>
          </ac:spMkLst>
        </pc:spChg>
        <pc:spChg chg="mod">
          <ac:chgData name="Eldert Grootenboer" userId="3fe8758b2c2b58d2" providerId="LiveId" clId="{05357072-DB9E-4F51-958D-1AC1952FB81B}" dt="2021-05-30T10:38:20.312" v="735" actId="165"/>
          <ac:spMkLst>
            <pc:docMk/>
            <pc:sldMk cId="3013069878" sldId="1834"/>
            <ac:spMk id="1333" creationId="{E8304A25-76DE-4328-A4F7-82CE24234469}"/>
          </ac:spMkLst>
        </pc:spChg>
        <pc:spChg chg="mod">
          <ac:chgData name="Eldert Grootenboer" userId="3fe8758b2c2b58d2" providerId="LiveId" clId="{05357072-DB9E-4F51-958D-1AC1952FB81B}" dt="2021-05-30T10:38:20.312" v="735" actId="165"/>
          <ac:spMkLst>
            <pc:docMk/>
            <pc:sldMk cId="3013069878" sldId="1834"/>
            <ac:spMk id="1334" creationId="{E9D52322-BE4F-437B-B6F0-F8AB0E5B0A8B}"/>
          </ac:spMkLst>
        </pc:spChg>
        <pc:spChg chg="mod">
          <ac:chgData name="Eldert Grootenboer" userId="3fe8758b2c2b58d2" providerId="LiveId" clId="{05357072-DB9E-4F51-958D-1AC1952FB81B}" dt="2021-05-30T10:38:20.312" v="735" actId="165"/>
          <ac:spMkLst>
            <pc:docMk/>
            <pc:sldMk cId="3013069878" sldId="1834"/>
            <ac:spMk id="1335" creationId="{2E84468E-7881-431F-9CD7-48AA24AF70DF}"/>
          </ac:spMkLst>
        </pc:spChg>
        <pc:spChg chg="mod">
          <ac:chgData name="Eldert Grootenboer" userId="3fe8758b2c2b58d2" providerId="LiveId" clId="{05357072-DB9E-4F51-958D-1AC1952FB81B}" dt="2021-05-30T10:38:20.312" v="735" actId="165"/>
          <ac:spMkLst>
            <pc:docMk/>
            <pc:sldMk cId="3013069878" sldId="1834"/>
            <ac:spMk id="1336" creationId="{6914BC4B-2B92-4AF0-B64B-05E77962E4CA}"/>
          </ac:spMkLst>
        </pc:spChg>
        <pc:spChg chg="mod">
          <ac:chgData name="Eldert Grootenboer" userId="3fe8758b2c2b58d2" providerId="LiveId" clId="{05357072-DB9E-4F51-958D-1AC1952FB81B}" dt="2021-05-30T10:38:20.312" v="735" actId="165"/>
          <ac:spMkLst>
            <pc:docMk/>
            <pc:sldMk cId="3013069878" sldId="1834"/>
            <ac:spMk id="1337" creationId="{D53AE989-83F5-41DD-A50D-5CDD82A1B766}"/>
          </ac:spMkLst>
        </pc:spChg>
        <pc:spChg chg="mod">
          <ac:chgData name="Eldert Grootenboer" userId="3fe8758b2c2b58d2" providerId="LiveId" clId="{05357072-DB9E-4F51-958D-1AC1952FB81B}" dt="2021-05-30T10:38:20.312" v="735" actId="165"/>
          <ac:spMkLst>
            <pc:docMk/>
            <pc:sldMk cId="3013069878" sldId="1834"/>
            <ac:spMk id="1338" creationId="{8C05FF48-FECC-4D7E-AAD9-3DA29DB7C013}"/>
          </ac:spMkLst>
        </pc:spChg>
        <pc:spChg chg="mod">
          <ac:chgData name="Eldert Grootenboer" userId="3fe8758b2c2b58d2" providerId="LiveId" clId="{05357072-DB9E-4F51-958D-1AC1952FB81B}" dt="2021-05-30T10:38:20.312" v="735" actId="165"/>
          <ac:spMkLst>
            <pc:docMk/>
            <pc:sldMk cId="3013069878" sldId="1834"/>
            <ac:spMk id="1339" creationId="{DDB8E85B-1D68-417E-8E25-5DB5AA6F7A3E}"/>
          </ac:spMkLst>
        </pc:spChg>
        <pc:spChg chg="mod">
          <ac:chgData name="Eldert Grootenboer" userId="3fe8758b2c2b58d2" providerId="LiveId" clId="{05357072-DB9E-4F51-958D-1AC1952FB81B}" dt="2021-05-30T10:38:20.312" v="735" actId="165"/>
          <ac:spMkLst>
            <pc:docMk/>
            <pc:sldMk cId="3013069878" sldId="1834"/>
            <ac:spMk id="1340" creationId="{1E7101D1-9210-4899-9735-108F314FCA27}"/>
          </ac:spMkLst>
        </pc:spChg>
        <pc:spChg chg="mod">
          <ac:chgData name="Eldert Grootenboer" userId="3fe8758b2c2b58d2" providerId="LiveId" clId="{05357072-DB9E-4F51-958D-1AC1952FB81B}" dt="2021-05-30T10:38:20.312" v="735" actId="165"/>
          <ac:spMkLst>
            <pc:docMk/>
            <pc:sldMk cId="3013069878" sldId="1834"/>
            <ac:spMk id="1341" creationId="{FD985AA4-0BE0-4863-A314-163FE7AB0953}"/>
          </ac:spMkLst>
        </pc:spChg>
        <pc:spChg chg="mod">
          <ac:chgData name="Eldert Grootenboer" userId="3fe8758b2c2b58d2" providerId="LiveId" clId="{05357072-DB9E-4F51-958D-1AC1952FB81B}" dt="2021-05-30T10:38:20.312" v="735" actId="165"/>
          <ac:spMkLst>
            <pc:docMk/>
            <pc:sldMk cId="3013069878" sldId="1834"/>
            <ac:spMk id="1342" creationId="{6EB7F0B0-ED4A-4515-8C48-C9D5D84662C6}"/>
          </ac:spMkLst>
        </pc:spChg>
        <pc:spChg chg="mod">
          <ac:chgData name="Eldert Grootenboer" userId="3fe8758b2c2b58d2" providerId="LiveId" clId="{05357072-DB9E-4F51-958D-1AC1952FB81B}" dt="2021-05-30T10:38:20.312" v="735" actId="165"/>
          <ac:spMkLst>
            <pc:docMk/>
            <pc:sldMk cId="3013069878" sldId="1834"/>
            <ac:spMk id="1343" creationId="{B6185B53-784F-4AED-AD26-F059EB20642C}"/>
          </ac:spMkLst>
        </pc:spChg>
        <pc:spChg chg="mod">
          <ac:chgData name="Eldert Grootenboer" userId="3fe8758b2c2b58d2" providerId="LiveId" clId="{05357072-DB9E-4F51-958D-1AC1952FB81B}" dt="2021-05-30T10:38:20.312" v="735" actId="165"/>
          <ac:spMkLst>
            <pc:docMk/>
            <pc:sldMk cId="3013069878" sldId="1834"/>
            <ac:spMk id="1344" creationId="{48E8E46D-F538-4134-AACC-5AA2F0E09590}"/>
          </ac:spMkLst>
        </pc:spChg>
        <pc:spChg chg="mod">
          <ac:chgData name="Eldert Grootenboer" userId="3fe8758b2c2b58d2" providerId="LiveId" clId="{05357072-DB9E-4F51-958D-1AC1952FB81B}" dt="2021-05-30T10:38:20.312" v="735" actId="165"/>
          <ac:spMkLst>
            <pc:docMk/>
            <pc:sldMk cId="3013069878" sldId="1834"/>
            <ac:spMk id="1345" creationId="{DF59D481-E4E4-48C0-BD1D-CBA983E720AC}"/>
          </ac:spMkLst>
        </pc:spChg>
        <pc:spChg chg="mod">
          <ac:chgData name="Eldert Grootenboer" userId="3fe8758b2c2b58d2" providerId="LiveId" clId="{05357072-DB9E-4F51-958D-1AC1952FB81B}" dt="2021-05-30T10:38:20.312" v="735" actId="165"/>
          <ac:spMkLst>
            <pc:docMk/>
            <pc:sldMk cId="3013069878" sldId="1834"/>
            <ac:spMk id="1346" creationId="{693E139A-1B0D-49F8-AF7C-21BF5FE03821}"/>
          </ac:spMkLst>
        </pc:spChg>
        <pc:spChg chg="mod">
          <ac:chgData name="Eldert Grootenboer" userId="3fe8758b2c2b58d2" providerId="LiveId" clId="{05357072-DB9E-4F51-958D-1AC1952FB81B}" dt="2021-05-30T10:38:20.312" v="735" actId="165"/>
          <ac:spMkLst>
            <pc:docMk/>
            <pc:sldMk cId="3013069878" sldId="1834"/>
            <ac:spMk id="1347" creationId="{9C338A69-6A3E-4A9E-88B9-590F02DC9A84}"/>
          </ac:spMkLst>
        </pc:spChg>
        <pc:spChg chg="mod">
          <ac:chgData name="Eldert Grootenboer" userId="3fe8758b2c2b58d2" providerId="LiveId" clId="{05357072-DB9E-4F51-958D-1AC1952FB81B}" dt="2021-05-30T10:38:20.312" v="735" actId="165"/>
          <ac:spMkLst>
            <pc:docMk/>
            <pc:sldMk cId="3013069878" sldId="1834"/>
            <ac:spMk id="1348" creationId="{CCAC55D0-773A-4DAE-A13F-1BF39D1B166E}"/>
          </ac:spMkLst>
        </pc:spChg>
        <pc:spChg chg="mod">
          <ac:chgData name="Eldert Grootenboer" userId="3fe8758b2c2b58d2" providerId="LiveId" clId="{05357072-DB9E-4F51-958D-1AC1952FB81B}" dt="2021-05-30T10:38:20.312" v="735" actId="165"/>
          <ac:spMkLst>
            <pc:docMk/>
            <pc:sldMk cId="3013069878" sldId="1834"/>
            <ac:spMk id="1349" creationId="{0A88C103-BBE5-4C63-881C-BFF6A49A7A94}"/>
          </ac:spMkLst>
        </pc:spChg>
        <pc:spChg chg="mod">
          <ac:chgData name="Eldert Grootenboer" userId="3fe8758b2c2b58d2" providerId="LiveId" clId="{05357072-DB9E-4F51-958D-1AC1952FB81B}" dt="2021-05-30T10:38:20.312" v="735" actId="165"/>
          <ac:spMkLst>
            <pc:docMk/>
            <pc:sldMk cId="3013069878" sldId="1834"/>
            <ac:spMk id="1350" creationId="{9F3EDE7A-5452-4278-AA7D-0BA831B9A591}"/>
          </ac:spMkLst>
        </pc:spChg>
        <pc:spChg chg="mod">
          <ac:chgData name="Eldert Grootenboer" userId="3fe8758b2c2b58d2" providerId="LiveId" clId="{05357072-DB9E-4F51-958D-1AC1952FB81B}" dt="2021-05-30T10:38:20.312" v="735" actId="165"/>
          <ac:spMkLst>
            <pc:docMk/>
            <pc:sldMk cId="3013069878" sldId="1834"/>
            <ac:spMk id="1351" creationId="{2998D60D-CFB6-4875-9FAF-51258DF8EC9D}"/>
          </ac:spMkLst>
        </pc:spChg>
        <pc:spChg chg="mod">
          <ac:chgData name="Eldert Grootenboer" userId="3fe8758b2c2b58d2" providerId="LiveId" clId="{05357072-DB9E-4F51-958D-1AC1952FB81B}" dt="2021-05-30T10:38:20.312" v="735" actId="165"/>
          <ac:spMkLst>
            <pc:docMk/>
            <pc:sldMk cId="3013069878" sldId="1834"/>
            <ac:spMk id="1352" creationId="{894F67C4-53C4-4189-897D-0C8F7520616A}"/>
          </ac:spMkLst>
        </pc:spChg>
        <pc:spChg chg="mod">
          <ac:chgData name="Eldert Grootenboer" userId="3fe8758b2c2b58d2" providerId="LiveId" clId="{05357072-DB9E-4F51-958D-1AC1952FB81B}" dt="2021-05-30T10:38:20.312" v="735" actId="165"/>
          <ac:spMkLst>
            <pc:docMk/>
            <pc:sldMk cId="3013069878" sldId="1834"/>
            <ac:spMk id="1353" creationId="{8B050780-294B-46CE-8EB9-C5C13D5F24B3}"/>
          </ac:spMkLst>
        </pc:spChg>
        <pc:spChg chg="mod">
          <ac:chgData name="Eldert Grootenboer" userId="3fe8758b2c2b58d2" providerId="LiveId" clId="{05357072-DB9E-4F51-958D-1AC1952FB81B}" dt="2021-05-30T10:38:20.312" v="735" actId="165"/>
          <ac:spMkLst>
            <pc:docMk/>
            <pc:sldMk cId="3013069878" sldId="1834"/>
            <ac:spMk id="1354" creationId="{A747A611-3C38-427B-ADC4-9AFC54054A8A}"/>
          </ac:spMkLst>
        </pc:spChg>
        <pc:spChg chg="mod">
          <ac:chgData name="Eldert Grootenboer" userId="3fe8758b2c2b58d2" providerId="LiveId" clId="{05357072-DB9E-4F51-958D-1AC1952FB81B}" dt="2021-05-30T10:38:20.312" v="735" actId="165"/>
          <ac:spMkLst>
            <pc:docMk/>
            <pc:sldMk cId="3013069878" sldId="1834"/>
            <ac:spMk id="1355" creationId="{14C47D1A-26DA-4122-B531-780C98F16B7F}"/>
          </ac:spMkLst>
        </pc:spChg>
        <pc:spChg chg="mod">
          <ac:chgData name="Eldert Grootenboer" userId="3fe8758b2c2b58d2" providerId="LiveId" clId="{05357072-DB9E-4F51-958D-1AC1952FB81B}" dt="2021-05-30T10:38:20.312" v="735" actId="165"/>
          <ac:spMkLst>
            <pc:docMk/>
            <pc:sldMk cId="3013069878" sldId="1834"/>
            <ac:spMk id="1356" creationId="{842579D5-3FCE-4585-B9A6-02AA4D02AD46}"/>
          </ac:spMkLst>
        </pc:spChg>
        <pc:spChg chg="mod">
          <ac:chgData name="Eldert Grootenboer" userId="3fe8758b2c2b58d2" providerId="LiveId" clId="{05357072-DB9E-4F51-958D-1AC1952FB81B}" dt="2021-05-30T10:38:20.312" v="735" actId="165"/>
          <ac:spMkLst>
            <pc:docMk/>
            <pc:sldMk cId="3013069878" sldId="1834"/>
            <ac:spMk id="1357" creationId="{14E99953-1093-4F67-B142-9D6FB0A82DB3}"/>
          </ac:spMkLst>
        </pc:spChg>
        <pc:spChg chg="mod">
          <ac:chgData name="Eldert Grootenboer" userId="3fe8758b2c2b58d2" providerId="LiveId" clId="{05357072-DB9E-4F51-958D-1AC1952FB81B}" dt="2021-05-30T10:38:20.312" v="735" actId="165"/>
          <ac:spMkLst>
            <pc:docMk/>
            <pc:sldMk cId="3013069878" sldId="1834"/>
            <ac:spMk id="1358" creationId="{C5C2EAE1-C439-48F9-8E4E-258100E0ABAE}"/>
          </ac:spMkLst>
        </pc:spChg>
        <pc:spChg chg="mod">
          <ac:chgData name="Eldert Grootenboer" userId="3fe8758b2c2b58d2" providerId="LiveId" clId="{05357072-DB9E-4F51-958D-1AC1952FB81B}" dt="2021-05-30T10:38:20.312" v="735" actId="165"/>
          <ac:spMkLst>
            <pc:docMk/>
            <pc:sldMk cId="3013069878" sldId="1834"/>
            <ac:spMk id="1359" creationId="{0E363DCB-F30C-4FB3-9DA4-C581FBB54F59}"/>
          </ac:spMkLst>
        </pc:spChg>
        <pc:spChg chg="mod">
          <ac:chgData name="Eldert Grootenboer" userId="3fe8758b2c2b58d2" providerId="LiveId" clId="{05357072-DB9E-4F51-958D-1AC1952FB81B}" dt="2021-05-30T10:38:20.312" v="735" actId="165"/>
          <ac:spMkLst>
            <pc:docMk/>
            <pc:sldMk cId="3013069878" sldId="1834"/>
            <ac:spMk id="1360" creationId="{24FE4054-67D0-498D-B886-4A5DBEB2FDD6}"/>
          </ac:spMkLst>
        </pc:spChg>
        <pc:spChg chg="mod">
          <ac:chgData name="Eldert Grootenboer" userId="3fe8758b2c2b58d2" providerId="LiveId" clId="{05357072-DB9E-4F51-958D-1AC1952FB81B}" dt="2021-05-30T10:38:20.312" v="735" actId="165"/>
          <ac:spMkLst>
            <pc:docMk/>
            <pc:sldMk cId="3013069878" sldId="1834"/>
            <ac:spMk id="1361" creationId="{BA62AD0D-3DFE-4282-BFFB-CBEF55406A14}"/>
          </ac:spMkLst>
        </pc:spChg>
        <pc:spChg chg="mod">
          <ac:chgData name="Eldert Grootenboer" userId="3fe8758b2c2b58d2" providerId="LiveId" clId="{05357072-DB9E-4F51-958D-1AC1952FB81B}" dt="2021-05-30T10:38:20.312" v="735" actId="165"/>
          <ac:spMkLst>
            <pc:docMk/>
            <pc:sldMk cId="3013069878" sldId="1834"/>
            <ac:spMk id="1362" creationId="{3A47370C-EF5A-42C2-8679-5CF0273769CB}"/>
          </ac:spMkLst>
        </pc:spChg>
        <pc:spChg chg="mod">
          <ac:chgData name="Eldert Grootenboer" userId="3fe8758b2c2b58d2" providerId="LiveId" clId="{05357072-DB9E-4F51-958D-1AC1952FB81B}" dt="2021-05-30T10:38:20.312" v="735" actId="165"/>
          <ac:spMkLst>
            <pc:docMk/>
            <pc:sldMk cId="3013069878" sldId="1834"/>
            <ac:spMk id="1363" creationId="{C0AA6C1D-83A8-426D-9464-E3E1DF0CCB93}"/>
          </ac:spMkLst>
        </pc:spChg>
        <pc:spChg chg="mod">
          <ac:chgData name="Eldert Grootenboer" userId="3fe8758b2c2b58d2" providerId="LiveId" clId="{05357072-DB9E-4F51-958D-1AC1952FB81B}" dt="2021-05-30T10:38:20.312" v="735" actId="165"/>
          <ac:spMkLst>
            <pc:docMk/>
            <pc:sldMk cId="3013069878" sldId="1834"/>
            <ac:spMk id="1364" creationId="{0B3CA196-E4A2-42D5-AB7C-32F6DBA69240}"/>
          </ac:spMkLst>
        </pc:spChg>
        <pc:spChg chg="mod">
          <ac:chgData name="Eldert Grootenboer" userId="3fe8758b2c2b58d2" providerId="LiveId" clId="{05357072-DB9E-4F51-958D-1AC1952FB81B}" dt="2021-05-30T10:38:20.312" v="735" actId="165"/>
          <ac:spMkLst>
            <pc:docMk/>
            <pc:sldMk cId="3013069878" sldId="1834"/>
            <ac:spMk id="1365" creationId="{4C934C00-F6D5-4ABA-9957-1ED51595335E}"/>
          </ac:spMkLst>
        </pc:spChg>
        <pc:spChg chg="mod">
          <ac:chgData name="Eldert Grootenboer" userId="3fe8758b2c2b58d2" providerId="LiveId" clId="{05357072-DB9E-4F51-958D-1AC1952FB81B}" dt="2021-05-30T10:38:20.312" v="735" actId="165"/>
          <ac:spMkLst>
            <pc:docMk/>
            <pc:sldMk cId="3013069878" sldId="1834"/>
            <ac:spMk id="1366" creationId="{AD5EDBC1-F123-44B4-B9E3-9C27F82E0732}"/>
          </ac:spMkLst>
        </pc:spChg>
        <pc:spChg chg="mod">
          <ac:chgData name="Eldert Grootenboer" userId="3fe8758b2c2b58d2" providerId="LiveId" clId="{05357072-DB9E-4F51-958D-1AC1952FB81B}" dt="2021-05-30T10:38:20.312" v="735" actId="165"/>
          <ac:spMkLst>
            <pc:docMk/>
            <pc:sldMk cId="3013069878" sldId="1834"/>
            <ac:spMk id="1367" creationId="{A99D141A-5828-4F77-A22C-28FAE361BF23}"/>
          </ac:spMkLst>
        </pc:spChg>
        <pc:spChg chg="mod">
          <ac:chgData name="Eldert Grootenboer" userId="3fe8758b2c2b58d2" providerId="LiveId" clId="{05357072-DB9E-4F51-958D-1AC1952FB81B}" dt="2021-05-30T10:38:20.312" v="735" actId="165"/>
          <ac:spMkLst>
            <pc:docMk/>
            <pc:sldMk cId="3013069878" sldId="1834"/>
            <ac:spMk id="1368" creationId="{2E552B79-881F-4033-8D75-0A644257F37F}"/>
          </ac:spMkLst>
        </pc:spChg>
        <pc:spChg chg="mod">
          <ac:chgData name="Eldert Grootenboer" userId="3fe8758b2c2b58d2" providerId="LiveId" clId="{05357072-DB9E-4F51-958D-1AC1952FB81B}" dt="2021-05-30T10:38:20.312" v="735" actId="165"/>
          <ac:spMkLst>
            <pc:docMk/>
            <pc:sldMk cId="3013069878" sldId="1834"/>
            <ac:spMk id="1369" creationId="{5FBBBBFE-6018-469E-87F7-7E492C44902F}"/>
          </ac:spMkLst>
        </pc:spChg>
        <pc:spChg chg="mod">
          <ac:chgData name="Eldert Grootenboer" userId="3fe8758b2c2b58d2" providerId="LiveId" clId="{05357072-DB9E-4F51-958D-1AC1952FB81B}" dt="2021-05-30T10:38:20.312" v="735" actId="165"/>
          <ac:spMkLst>
            <pc:docMk/>
            <pc:sldMk cId="3013069878" sldId="1834"/>
            <ac:spMk id="1370" creationId="{1462CE3D-F61C-4B98-9206-BB37EEE58A45}"/>
          </ac:spMkLst>
        </pc:spChg>
        <pc:spChg chg="mod">
          <ac:chgData name="Eldert Grootenboer" userId="3fe8758b2c2b58d2" providerId="LiveId" clId="{05357072-DB9E-4F51-958D-1AC1952FB81B}" dt="2021-05-30T10:38:20.312" v="735" actId="165"/>
          <ac:spMkLst>
            <pc:docMk/>
            <pc:sldMk cId="3013069878" sldId="1834"/>
            <ac:spMk id="1371" creationId="{9B9EE459-B0A2-406B-9E0E-6137A0B3B91A}"/>
          </ac:spMkLst>
        </pc:spChg>
        <pc:spChg chg="mod">
          <ac:chgData name="Eldert Grootenboer" userId="3fe8758b2c2b58d2" providerId="LiveId" clId="{05357072-DB9E-4F51-958D-1AC1952FB81B}" dt="2021-05-30T10:38:20.312" v="735" actId="165"/>
          <ac:spMkLst>
            <pc:docMk/>
            <pc:sldMk cId="3013069878" sldId="1834"/>
            <ac:spMk id="1372" creationId="{0D5E14D7-B61E-4FCA-A6CE-33D2287E6991}"/>
          </ac:spMkLst>
        </pc:spChg>
        <pc:spChg chg="mod">
          <ac:chgData name="Eldert Grootenboer" userId="3fe8758b2c2b58d2" providerId="LiveId" clId="{05357072-DB9E-4F51-958D-1AC1952FB81B}" dt="2021-05-30T10:38:20.312" v="735" actId="165"/>
          <ac:spMkLst>
            <pc:docMk/>
            <pc:sldMk cId="3013069878" sldId="1834"/>
            <ac:spMk id="1373" creationId="{37F66F42-FBA6-411C-8F84-3241D8FA477C}"/>
          </ac:spMkLst>
        </pc:spChg>
        <pc:spChg chg="mod">
          <ac:chgData name="Eldert Grootenboer" userId="3fe8758b2c2b58d2" providerId="LiveId" clId="{05357072-DB9E-4F51-958D-1AC1952FB81B}" dt="2021-05-30T10:38:20.312" v="735" actId="165"/>
          <ac:spMkLst>
            <pc:docMk/>
            <pc:sldMk cId="3013069878" sldId="1834"/>
            <ac:spMk id="1374" creationId="{4BA418FD-0BBD-4734-8228-7633C4BA9151}"/>
          </ac:spMkLst>
        </pc:spChg>
        <pc:spChg chg="mod">
          <ac:chgData name="Eldert Grootenboer" userId="3fe8758b2c2b58d2" providerId="LiveId" clId="{05357072-DB9E-4F51-958D-1AC1952FB81B}" dt="2021-05-30T10:38:20.312" v="735" actId="165"/>
          <ac:spMkLst>
            <pc:docMk/>
            <pc:sldMk cId="3013069878" sldId="1834"/>
            <ac:spMk id="1375" creationId="{5FC0B0B9-2AE8-4478-95AC-57A864B6E610}"/>
          </ac:spMkLst>
        </pc:spChg>
        <pc:spChg chg="mod">
          <ac:chgData name="Eldert Grootenboer" userId="3fe8758b2c2b58d2" providerId="LiveId" clId="{05357072-DB9E-4F51-958D-1AC1952FB81B}" dt="2021-05-30T10:38:20.312" v="735" actId="165"/>
          <ac:spMkLst>
            <pc:docMk/>
            <pc:sldMk cId="3013069878" sldId="1834"/>
            <ac:spMk id="1376" creationId="{EEACC230-C7E6-4D61-A9C7-5B7F0ED85195}"/>
          </ac:spMkLst>
        </pc:spChg>
        <pc:spChg chg="mod">
          <ac:chgData name="Eldert Grootenboer" userId="3fe8758b2c2b58d2" providerId="LiveId" clId="{05357072-DB9E-4F51-958D-1AC1952FB81B}" dt="2021-05-30T10:38:20.312" v="735" actId="165"/>
          <ac:spMkLst>
            <pc:docMk/>
            <pc:sldMk cId="3013069878" sldId="1834"/>
            <ac:spMk id="1377" creationId="{00793EAF-5DB3-4963-9519-82C0E03BE4A2}"/>
          </ac:spMkLst>
        </pc:spChg>
        <pc:spChg chg="mod">
          <ac:chgData name="Eldert Grootenboer" userId="3fe8758b2c2b58d2" providerId="LiveId" clId="{05357072-DB9E-4F51-958D-1AC1952FB81B}" dt="2021-05-30T10:38:20.312" v="735" actId="165"/>
          <ac:spMkLst>
            <pc:docMk/>
            <pc:sldMk cId="3013069878" sldId="1834"/>
            <ac:spMk id="1378" creationId="{9A086AC1-27C9-4628-B6DC-60AE7BA8F3F2}"/>
          </ac:spMkLst>
        </pc:spChg>
        <pc:spChg chg="mod">
          <ac:chgData name="Eldert Grootenboer" userId="3fe8758b2c2b58d2" providerId="LiveId" clId="{05357072-DB9E-4F51-958D-1AC1952FB81B}" dt="2021-05-30T10:38:20.312" v="735" actId="165"/>
          <ac:spMkLst>
            <pc:docMk/>
            <pc:sldMk cId="3013069878" sldId="1834"/>
            <ac:spMk id="1379" creationId="{F328E1F5-0E8A-4918-BF98-ACDC60E9CC8B}"/>
          </ac:spMkLst>
        </pc:spChg>
        <pc:spChg chg="mod">
          <ac:chgData name="Eldert Grootenboer" userId="3fe8758b2c2b58d2" providerId="LiveId" clId="{05357072-DB9E-4F51-958D-1AC1952FB81B}" dt="2021-05-30T10:38:20.312" v="735" actId="165"/>
          <ac:spMkLst>
            <pc:docMk/>
            <pc:sldMk cId="3013069878" sldId="1834"/>
            <ac:spMk id="1380" creationId="{14A538D0-3441-421F-B683-3E47AF3BED6E}"/>
          </ac:spMkLst>
        </pc:spChg>
        <pc:spChg chg="mod">
          <ac:chgData name="Eldert Grootenboer" userId="3fe8758b2c2b58d2" providerId="LiveId" clId="{05357072-DB9E-4F51-958D-1AC1952FB81B}" dt="2021-05-30T10:38:20.312" v="735" actId="165"/>
          <ac:spMkLst>
            <pc:docMk/>
            <pc:sldMk cId="3013069878" sldId="1834"/>
            <ac:spMk id="1381" creationId="{A136C305-6E63-4912-ACDD-51B6638FDE6A}"/>
          </ac:spMkLst>
        </pc:spChg>
        <pc:spChg chg="mod">
          <ac:chgData name="Eldert Grootenboer" userId="3fe8758b2c2b58d2" providerId="LiveId" clId="{05357072-DB9E-4F51-958D-1AC1952FB81B}" dt="2021-05-30T10:38:20.312" v="735" actId="165"/>
          <ac:spMkLst>
            <pc:docMk/>
            <pc:sldMk cId="3013069878" sldId="1834"/>
            <ac:spMk id="1382" creationId="{69D7A2AB-0F18-496B-AB4B-DE6061428283}"/>
          </ac:spMkLst>
        </pc:spChg>
        <pc:spChg chg="mod">
          <ac:chgData name="Eldert Grootenboer" userId="3fe8758b2c2b58d2" providerId="LiveId" clId="{05357072-DB9E-4F51-958D-1AC1952FB81B}" dt="2021-05-30T10:38:20.312" v="735" actId="165"/>
          <ac:spMkLst>
            <pc:docMk/>
            <pc:sldMk cId="3013069878" sldId="1834"/>
            <ac:spMk id="1383" creationId="{26A85453-7A77-4E0C-8CB6-BF09F1EDECE4}"/>
          </ac:spMkLst>
        </pc:spChg>
        <pc:spChg chg="mod">
          <ac:chgData name="Eldert Grootenboer" userId="3fe8758b2c2b58d2" providerId="LiveId" clId="{05357072-DB9E-4F51-958D-1AC1952FB81B}" dt="2021-05-30T10:38:20.312" v="735" actId="165"/>
          <ac:spMkLst>
            <pc:docMk/>
            <pc:sldMk cId="3013069878" sldId="1834"/>
            <ac:spMk id="1384" creationId="{777D01E3-9F0F-4A0A-8F14-F0C5B23739A6}"/>
          </ac:spMkLst>
        </pc:spChg>
        <pc:spChg chg="mod">
          <ac:chgData name="Eldert Grootenboer" userId="3fe8758b2c2b58d2" providerId="LiveId" clId="{05357072-DB9E-4F51-958D-1AC1952FB81B}" dt="2021-05-30T10:38:20.312" v="735" actId="165"/>
          <ac:spMkLst>
            <pc:docMk/>
            <pc:sldMk cId="3013069878" sldId="1834"/>
            <ac:spMk id="1385" creationId="{20E432D6-F0A2-4BF5-BEFA-EE6788CD158B}"/>
          </ac:spMkLst>
        </pc:spChg>
        <pc:spChg chg="mod">
          <ac:chgData name="Eldert Grootenboer" userId="3fe8758b2c2b58d2" providerId="LiveId" clId="{05357072-DB9E-4F51-958D-1AC1952FB81B}" dt="2021-05-30T10:38:20.312" v="735" actId="165"/>
          <ac:spMkLst>
            <pc:docMk/>
            <pc:sldMk cId="3013069878" sldId="1834"/>
            <ac:spMk id="1386" creationId="{FFCEC07D-3E4A-4A99-9CBE-9A3EEE059A30}"/>
          </ac:spMkLst>
        </pc:spChg>
        <pc:spChg chg="mod">
          <ac:chgData name="Eldert Grootenboer" userId="3fe8758b2c2b58d2" providerId="LiveId" clId="{05357072-DB9E-4F51-958D-1AC1952FB81B}" dt="2021-05-30T10:38:20.312" v="735" actId="165"/>
          <ac:spMkLst>
            <pc:docMk/>
            <pc:sldMk cId="3013069878" sldId="1834"/>
            <ac:spMk id="1387" creationId="{A181EABD-2FDB-4A51-A308-10ECB81DABE1}"/>
          </ac:spMkLst>
        </pc:spChg>
        <pc:spChg chg="mod">
          <ac:chgData name="Eldert Grootenboer" userId="3fe8758b2c2b58d2" providerId="LiveId" clId="{05357072-DB9E-4F51-958D-1AC1952FB81B}" dt="2021-05-30T10:38:20.312" v="735" actId="165"/>
          <ac:spMkLst>
            <pc:docMk/>
            <pc:sldMk cId="3013069878" sldId="1834"/>
            <ac:spMk id="1388" creationId="{C11BB35F-AEDB-432B-9A97-D088EBEC39FE}"/>
          </ac:spMkLst>
        </pc:spChg>
        <pc:spChg chg="mod">
          <ac:chgData name="Eldert Grootenboer" userId="3fe8758b2c2b58d2" providerId="LiveId" clId="{05357072-DB9E-4F51-958D-1AC1952FB81B}" dt="2021-05-30T10:38:20.312" v="735" actId="165"/>
          <ac:spMkLst>
            <pc:docMk/>
            <pc:sldMk cId="3013069878" sldId="1834"/>
            <ac:spMk id="1389" creationId="{F77B79E1-5EA9-4F43-A608-93D0E769B3D5}"/>
          </ac:spMkLst>
        </pc:spChg>
        <pc:spChg chg="mod">
          <ac:chgData name="Eldert Grootenboer" userId="3fe8758b2c2b58d2" providerId="LiveId" clId="{05357072-DB9E-4F51-958D-1AC1952FB81B}" dt="2021-05-30T10:38:20.312" v="735" actId="165"/>
          <ac:spMkLst>
            <pc:docMk/>
            <pc:sldMk cId="3013069878" sldId="1834"/>
            <ac:spMk id="1390" creationId="{53400FAF-1245-46CF-8863-ED18007FC511}"/>
          </ac:spMkLst>
        </pc:spChg>
        <pc:spChg chg="mod">
          <ac:chgData name="Eldert Grootenboer" userId="3fe8758b2c2b58d2" providerId="LiveId" clId="{05357072-DB9E-4F51-958D-1AC1952FB81B}" dt="2021-05-30T10:38:20.312" v="735" actId="165"/>
          <ac:spMkLst>
            <pc:docMk/>
            <pc:sldMk cId="3013069878" sldId="1834"/>
            <ac:spMk id="1391" creationId="{3A2825F0-B010-448D-8491-5F5EA16F6F33}"/>
          </ac:spMkLst>
        </pc:spChg>
        <pc:spChg chg="mod">
          <ac:chgData name="Eldert Grootenboer" userId="3fe8758b2c2b58d2" providerId="LiveId" clId="{05357072-DB9E-4F51-958D-1AC1952FB81B}" dt="2021-05-30T10:38:20.312" v="735" actId="165"/>
          <ac:spMkLst>
            <pc:docMk/>
            <pc:sldMk cId="3013069878" sldId="1834"/>
            <ac:spMk id="1392" creationId="{E4864001-0DEE-4D09-BF09-8CE175FC193B}"/>
          </ac:spMkLst>
        </pc:spChg>
        <pc:spChg chg="mod">
          <ac:chgData name="Eldert Grootenboer" userId="3fe8758b2c2b58d2" providerId="LiveId" clId="{05357072-DB9E-4F51-958D-1AC1952FB81B}" dt="2021-05-30T10:38:20.312" v="735" actId="165"/>
          <ac:spMkLst>
            <pc:docMk/>
            <pc:sldMk cId="3013069878" sldId="1834"/>
            <ac:spMk id="1393" creationId="{FB6A39C5-0AFD-4764-9823-46A86C180FE2}"/>
          </ac:spMkLst>
        </pc:spChg>
        <pc:spChg chg="mod">
          <ac:chgData name="Eldert Grootenboer" userId="3fe8758b2c2b58d2" providerId="LiveId" clId="{05357072-DB9E-4F51-958D-1AC1952FB81B}" dt="2021-05-30T10:38:20.312" v="735" actId="165"/>
          <ac:spMkLst>
            <pc:docMk/>
            <pc:sldMk cId="3013069878" sldId="1834"/>
            <ac:spMk id="1394" creationId="{F645F2FD-321B-428F-B667-1AA29DDD2EED}"/>
          </ac:spMkLst>
        </pc:spChg>
        <pc:spChg chg="mod">
          <ac:chgData name="Eldert Grootenboer" userId="3fe8758b2c2b58d2" providerId="LiveId" clId="{05357072-DB9E-4F51-958D-1AC1952FB81B}" dt="2021-05-30T10:38:20.312" v="735" actId="165"/>
          <ac:spMkLst>
            <pc:docMk/>
            <pc:sldMk cId="3013069878" sldId="1834"/>
            <ac:spMk id="1395" creationId="{48F0BC84-C6C6-45CC-9493-EB33EADF83BF}"/>
          </ac:spMkLst>
        </pc:spChg>
        <pc:spChg chg="mod">
          <ac:chgData name="Eldert Grootenboer" userId="3fe8758b2c2b58d2" providerId="LiveId" clId="{05357072-DB9E-4F51-958D-1AC1952FB81B}" dt="2021-05-30T10:38:20.312" v="735" actId="165"/>
          <ac:spMkLst>
            <pc:docMk/>
            <pc:sldMk cId="3013069878" sldId="1834"/>
            <ac:spMk id="1396" creationId="{2C59F722-F3DF-46CC-BC77-988274381806}"/>
          </ac:spMkLst>
        </pc:spChg>
        <pc:spChg chg="mod">
          <ac:chgData name="Eldert Grootenboer" userId="3fe8758b2c2b58d2" providerId="LiveId" clId="{05357072-DB9E-4F51-958D-1AC1952FB81B}" dt="2021-05-30T10:38:20.312" v="735" actId="165"/>
          <ac:spMkLst>
            <pc:docMk/>
            <pc:sldMk cId="3013069878" sldId="1834"/>
            <ac:spMk id="1397" creationId="{8690AA2C-133C-4D8D-9683-11172C7C3AAD}"/>
          </ac:spMkLst>
        </pc:spChg>
        <pc:spChg chg="mod">
          <ac:chgData name="Eldert Grootenboer" userId="3fe8758b2c2b58d2" providerId="LiveId" clId="{05357072-DB9E-4F51-958D-1AC1952FB81B}" dt="2021-05-30T10:38:20.312" v="735" actId="165"/>
          <ac:spMkLst>
            <pc:docMk/>
            <pc:sldMk cId="3013069878" sldId="1834"/>
            <ac:spMk id="1398" creationId="{A04C0BD1-60AF-4F09-AE75-F7DD8B752766}"/>
          </ac:spMkLst>
        </pc:spChg>
        <pc:spChg chg="mod">
          <ac:chgData name="Eldert Grootenboer" userId="3fe8758b2c2b58d2" providerId="LiveId" clId="{05357072-DB9E-4F51-958D-1AC1952FB81B}" dt="2021-05-30T10:38:20.312" v="735" actId="165"/>
          <ac:spMkLst>
            <pc:docMk/>
            <pc:sldMk cId="3013069878" sldId="1834"/>
            <ac:spMk id="1399" creationId="{AED6278C-1DC4-420F-B3C9-232E5A6C2FB7}"/>
          </ac:spMkLst>
        </pc:spChg>
        <pc:spChg chg="mod">
          <ac:chgData name="Eldert Grootenboer" userId="3fe8758b2c2b58d2" providerId="LiveId" clId="{05357072-DB9E-4F51-958D-1AC1952FB81B}" dt="2021-05-30T10:38:20.312" v="735" actId="165"/>
          <ac:spMkLst>
            <pc:docMk/>
            <pc:sldMk cId="3013069878" sldId="1834"/>
            <ac:spMk id="1400" creationId="{D5E10079-C3D1-4B6C-BCF9-DCEB9FE7A178}"/>
          </ac:spMkLst>
        </pc:spChg>
        <pc:spChg chg="mod">
          <ac:chgData name="Eldert Grootenboer" userId="3fe8758b2c2b58d2" providerId="LiveId" clId="{05357072-DB9E-4F51-958D-1AC1952FB81B}" dt="2021-05-30T10:38:20.312" v="735" actId="165"/>
          <ac:spMkLst>
            <pc:docMk/>
            <pc:sldMk cId="3013069878" sldId="1834"/>
            <ac:spMk id="1401" creationId="{7195BA69-E914-41BD-BFE1-2ACD9CA7EDFE}"/>
          </ac:spMkLst>
        </pc:spChg>
        <pc:spChg chg="mod">
          <ac:chgData name="Eldert Grootenboer" userId="3fe8758b2c2b58d2" providerId="LiveId" clId="{05357072-DB9E-4F51-958D-1AC1952FB81B}" dt="2021-05-30T10:38:20.312" v="735" actId="165"/>
          <ac:spMkLst>
            <pc:docMk/>
            <pc:sldMk cId="3013069878" sldId="1834"/>
            <ac:spMk id="1402" creationId="{25E8D8B9-3AA9-4812-B4EA-003ECE97DB9B}"/>
          </ac:spMkLst>
        </pc:spChg>
        <pc:spChg chg="mod">
          <ac:chgData name="Eldert Grootenboer" userId="3fe8758b2c2b58d2" providerId="LiveId" clId="{05357072-DB9E-4F51-958D-1AC1952FB81B}" dt="2021-05-30T10:38:20.312" v="735" actId="165"/>
          <ac:spMkLst>
            <pc:docMk/>
            <pc:sldMk cId="3013069878" sldId="1834"/>
            <ac:spMk id="1403" creationId="{6BF41E76-E32B-45A6-BB37-97109C2FA9EE}"/>
          </ac:spMkLst>
        </pc:spChg>
        <pc:spChg chg="mod">
          <ac:chgData name="Eldert Grootenboer" userId="3fe8758b2c2b58d2" providerId="LiveId" clId="{05357072-DB9E-4F51-958D-1AC1952FB81B}" dt="2021-05-30T10:38:20.312" v="735" actId="165"/>
          <ac:spMkLst>
            <pc:docMk/>
            <pc:sldMk cId="3013069878" sldId="1834"/>
            <ac:spMk id="1404" creationId="{6BCBB733-DD75-4581-89A1-DAC908385479}"/>
          </ac:spMkLst>
        </pc:spChg>
        <pc:spChg chg="mod">
          <ac:chgData name="Eldert Grootenboer" userId="3fe8758b2c2b58d2" providerId="LiveId" clId="{05357072-DB9E-4F51-958D-1AC1952FB81B}" dt="2021-05-30T10:38:20.312" v="735" actId="165"/>
          <ac:spMkLst>
            <pc:docMk/>
            <pc:sldMk cId="3013069878" sldId="1834"/>
            <ac:spMk id="1405" creationId="{492DCE1F-9708-42AD-B8E0-C36AFE0E7F7B}"/>
          </ac:spMkLst>
        </pc:spChg>
        <pc:spChg chg="mod">
          <ac:chgData name="Eldert Grootenboer" userId="3fe8758b2c2b58d2" providerId="LiveId" clId="{05357072-DB9E-4F51-958D-1AC1952FB81B}" dt="2021-05-30T10:38:20.312" v="735" actId="165"/>
          <ac:spMkLst>
            <pc:docMk/>
            <pc:sldMk cId="3013069878" sldId="1834"/>
            <ac:spMk id="1406" creationId="{C44A2808-B24D-41DE-8974-E0EBC67C501A}"/>
          </ac:spMkLst>
        </pc:spChg>
        <pc:spChg chg="mod">
          <ac:chgData name="Eldert Grootenboer" userId="3fe8758b2c2b58d2" providerId="LiveId" clId="{05357072-DB9E-4F51-958D-1AC1952FB81B}" dt="2021-05-30T10:38:20.312" v="735" actId="165"/>
          <ac:spMkLst>
            <pc:docMk/>
            <pc:sldMk cId="3013069878" sldId="1834"/>
            <ac:spMk id="1407" creationId="{9B4E245D-04AC-4FD9-8AF8-29CE01FA00FA}"/>
          </ac:spMkLst>
        </pc:spChg>
        <pc:spChg chg="mod">
          <ac:chgData name="Eldert Grootenboer" userId="3fe8758b2c2b58d2" providerId="LiveId" clId="{05357072-DB9E-4F51-958D-1AC1952FB81B}" dt="2021-05-30T10:38:20.312" v="735" actId="165"/>
          <ac:spMkLst>
            <pc:docMk/>
            <pc:sldMk cId="3013069878" sldId="1834"/>
            <ac:spMk id="1408" creationId="{EE0F60B1-3A3A-41FE-86F8-F800049E2F2D}"/>
          </ac:spMkLst>
        </pc:spChg>
        <pc:spChg chg="mod">
          <ac:chgData name="Eldert Grootenboer" userId="3fe8758b2c2b58d2" providerId="LiveId" clId="{05357072-DB9E-4F51-958D-1AC1952FB81B}" dt="2021-05-30T10:38:20.312" v="735" actId="165"/>
          <ac:spMkLst>
            <pc:docMk/>
            <pc:sldMk cId="3013069878" sldId="1834"/>
            <ac:spMk id="1409" creationId="{41DE571B-6D72-4354-B50B-9BFD7FD9C68F}"/>
          </ac:spMkLst>
        </pc:spChg>
        <pc:spChg chg="mod">
          <ac:chgData name="Eldert Grootenboer" userId="3fe8758b2c2b58d2" providerId="LiveId" clId="{05357072-DB9E-4F51-958D-1AC1952FB81B}" dt="2021-05-30T10:38:20.312" v="735" actId="165"/>
          <ac:spMkLst>
            <pc:docMk/>
            <pc:sldMk cId="3013069878" sldId="1834"/>
            <ac:spMk id="1410" creationId="{92F5383A-B0D7-4C05-BFCD-97162E7A576F}"/>
          </ac:spMkLst>
        </pc:spChg>
        <pc:spChg chg="mod">
          <ac:chgData name="Eldert Grootenboer" userId="3fe8758b2c2b58d2" providerId="LiveId" clId="{05357072-DB9E-4F51-958D-1AC1952FB81B}" dt="2021-05-30T10:38:20.312" v="735" actId="165"/>
          <ac:spMkLst>
            <pc:docMk/>
            <pc:sldMk cId="3013069878" sldId="1834"/>
            <ac:spMk id="1411" creationId="{43A27676-BF0A-4551-AE39-96B3F6D89C31}"/>
          </ac:spMkLst>
        </pc:spChg>
        <pc:spChg chg="mod">
          <ac:chgData name="Eldert Grootenboer" userId="3fe8758b2c2b58d2" providerId="LiveId" clId="{05357072-DB9E-4F51-958D-1AC1952FB81B}" dt="2021-05-30T10:38:20.312" v="735" actId="165"/>
          <ac:spMkLst>
            <pc:docMk/>
            <pc:sldMk cId="3013069878" sldId="1834"/>
            <ac:spMk id="1412" creationId="{D96D8C76-3235-48B0-8B01-B2800456D185}"/>
          </ac:spMkLst>
        </pc:spChg>
        <pc:spChg chg="mod">
          <ac:chgData name="Eldert Grootenboer" userId="3fe8758b2c2b58d2" providerId="LiveId" clId="{05357072-DB9E-4F51-958D-1AC1952FB81B}" dt="2021-05-30T10:38:20.312" v="735" actId="165"/>
          <ac:spMkLst>
            <pc:docMk/>
            <pc:sldMk cId="3013069878" sldId="1834"/>
            <ac:spMk id="1413" creationId="{5014F206-1E60-49FD-82F1-DD3F8D68C85F}"/>
          </ac:spMkLst>
        </pc:spChg>
        <pc:spChg chg="mod">
          <ac:chgData name="Eldert Grootenboer" userId="3fe8758b2c2b58d2" providerId="LiveId" clId="{05357072-DB9E-4F51-958D-1AC1952FB81B}" dt="2021-05-30T10:38:20.312" v="735" actId="165"/>
          <ac:spMkLst>
            <pc:docMk/>
            <pc:sldMk cId="3013069878" sldId="1834"/>
            <ac:spMk id="1414" creationId="{92E94A19-7F44-4B47-BE0D-203EF82DF4AF}"/>
          </ac:spMkLst>
        </pc:spChg>
        <pc:spChg chg="mod">
          <ac:chgData name="Eldert Grootenboer" userId="3fe8758b2c2b58d2" providerId="LiveId" clId="{05357072-DB9E-4F51-958D-1AC1952FB81B}" dt="2021-05-30T10:38:20.312" v="735" actId="165"/>
          <ac:spMkLst>
            <pc:docMk/>
            <pc:sldMk cId="3013069878" sldId="1834"/>
            <ac:spMk id="1415" creationId="{FCA6A742-BAD7-48DF-8002-FFD1C6D2B3D7}"/>
          </ac:spMkLst>
        </pc:spChg>
        <pc:spChg chg="mod">
          <ac:chgData name="Eldert Grootenboer" userId="3fe8758b2c2b58d2" providerId="LiveId" clId="{05357072-DB9E-4F51-958D-1AC1952FB81B}" dt="2021-05-30T10:38:20.312" v="735" actId="165"/>
          <ac:spMkLst>
            <pc:docMk/>
            <pc:sldMk cId="3013069878" sldId="1834"/>
            <ac:spMk id="1416" creationId="{6E70C84D-423C-4C86-8C60-C8AFD09E9724}"/>
          </ac:spMkLst>
        </pc:spChg>
        <pc:spChg chg="mod">
          <ac:chgData name="Eldert Grootenboer" userId="3fe8758b2c2b58d2" providerId="LiveId" clId="{05357072-DB9E-4F51-958D-1AC1952FB81B}" dt="2021-05-30T10:38:20.312" v="735" actId="165"/>
          <ac:spMkLst>
            <pc:docMk/>
            <pc:sldMk cId="3013069878" sldId="1834"/>
            <ac:spMk id="1417" creationId="{8EE79CD3-F2DD-4B31-BBD0-670F6764B842}"/>
          </ac:spMkLst>
        </pc:spChg>
        <pc:spChg chg="mod">
          <ac:chgData name="Eldert Grootenboer" userId="3fe8758b2c2b58d2" providerId="LiveId" clId="{05357072-DB9E-4F51-958D-1AC1952FB81B}" dt="2021-05-30T10:38:20.312" v="735" actId="165"/>
          <ac:spMkLst>
            <pc:docMk/>
            <pc:sldMk cId="3013069878" sldId="1834"/>
            <ac:spMk id="1418" creationId="{1F0BDAD0-8FE6-4815-BCBB-3AFFA07C34B9}"/>
          </ac:spMkLst>
        </pc:spChg>
        <pc:spChg chg="mod">
          <ac:chgData name="Eldert Grootenboer" userId="3fe8758b2c2b58d2" providerId="LiveId" clId="{05357072-DB9E-4F51-958D-1AC1952FB81B}" dt="2021-05-30T10:38:20.312" v="735" actId="165"/>
          <ac:spMkLst>
            <pc:docMk/>
            <pc:sldMk cId="3013069878" sldId="1834"/>
            <ac:spMk id="1419" creationId="{CA05FEEC-A007-41F1-8982-5AF2C5223E3C}"/>
          </ac:spMkLst>
        </pc:spChg>
        <pc:spChg chg="mod">
          <ac:chgData name="Eldert Grootenboer" userId="3fe8758b2c2b58d2" providerId="LiveId" clId="{05357072-DB9E-4F51-958D-1AC1952FB81B}" dt="2021-05-30T10:38:20.312" v="735" actId="165"/>
          <ac:spMkLst>
            <pc:docMk/>
            <pc:sldMk cId="3013069878" sldId="1834"/>
            <ac:spMk id="1420" creationId="{4B8B9C6D-ABA4-402A-BE8A-421FD835EF59}"/>
          </ac:spMkLst>
        </pc:spChg>
        <pc:spChg chg="mod">
          <ac:chgData name="Eldert Grootenboer" userId="3fe8758b2c2b58d2" providerId="LiveId" clId="{05357072-DB9E-4F51-958D-1AC1952FB81B}" dt="2021-05-30T10:38:20.312" v="735" actId="165"/>
          <ac:spMkLst>
            <pc:docMk/>
            <pc:sldMk cId="3013069878" sldId="1834"/>
            <ac:spMk id="1421" creationId="{51FB1F31-EFAD-4FCC-994F-B499996F028D}"/>
          </ac:spMkLst>
        </pc:spChg>
        <pc:spChg chg="mod">
          <ac:chgData name="Eldert Grootenboer" userId="3fe8758b2c2b58d2" providerId="LiveId" clId="{05357072-DB9E-4F51-958D-1AC1952FB81B}" dt="2021-05-30T10:38:20.312" v="735" actId="165"/>
          <ac:spMkLst>
            <pc:docMk/>
            <pc:sldMk cId="3013069878" sldId="1834"/>
            <ac:spMk id="1422" creationId="{9C3A8398-6AD2-482B-96B8-FCB7618E13E6}"/>
          </ac:spMkLst>
        </pc:spChg>
        <pc:spChg chg="mod">
          <ac:chgData name="Eldert Grootenboer" userId="3fe8758b2c2b58d2" providerId="LiveId" clId="{05357072-DB9E-4F51-958D-1AC1952FB81B}" dt="2021-05-30T10:38:20.312" v="735" actId="165"/>
          <ac:spMkLst>
            <pc:docMk/>
            <pc:sldMk cId="3013069878" sldId="1834"/>
            <ac:spMk id="1423" creationId="{DB487208-0C88-44DA-848D-214DCD564C4A}"/>
          </ac:spMkLst>
        </pc:spChg>
        <pc:spChg chg="mod">
          <ac:chgData name="Eldert Grootenboer" userId="3fe8758b2c2b58d2" providerId="LiveId" clId="{05357072-DB9E-4F51-958D-1AC1952FB81B}" dt="2021-05-30T10:38:20.312" v="735" actId="165"/>
          <ac:spMkLst>
            <pc:docMk/>
            <pc:sldMk cId="3013069878" sldId="1834"/>
            <ac:spMk id="1424" creationId="{90444F07-300B-42AD-8D8D-C41F7637C0F1}"/>
          </ac:spMkLst>
        </pc:spChg>
        <pc:spChg chg="mod">
          <ac:chgData name="Eldert Grootenboer" userId="3fe8758b2c2b58d2" providerId="LiveId" clId="{05357072-DB9E-4F51-958D-1AC1952FB81B}" dt="2021-05-30T10:38:20.312" v="735" actId="165"/>
          <ac:spMkLst>
            <pc:docMk/>
            <pc:sldMk cId="3013069878" sldId="1834"/>
            <ac:spMk id="1425" creationId="{72869413-5707-4830-A710-2062728E9F3E}"/>
          </ac:spMkLst>
        </pc:spChg>
        <pc:spChg chg="mod">
          <ac:chgData name="Eldert Grootenboer" userId="3fe8758b2c2b58d2" providerId="LiveId" clId="{05357072-DB9E-4F51-958D-1AC1952FB81B}" dt="2021-05-30T10:38:20.312" v="735" actId="165"/>
          <ac:spMkLst>
            <pc:docMk/>
            <pc:sldMk cId="3013069878" sldId="1834"/>
            <ac:spMk id="1426" creationId="{104BB8FC-0191-4D54-84DE-79F922DD8B38}"/>
          </ac:spMkLst>
        </pc:spChg>
        <pc:spChg chg="mod">
          <ac:chgData name="Eldert Grootenboer" userId="3fe8758b2c2b58d2" providerId="LiveId" clId="{05357072-DB9E-4F51-958D-1AC1952FB81B}" dt="2021-05-30T10:38:20.312" v="735" actId="165"/>
          <ac:spMkLst>
            <pc:docMk/>
            <pc:sldMk cId="3013069878" sldId="1834"/>
            <ac:spMk id="1427" creationId="{443D9FEC-D21D-473C-BB06-05FED5FC71DC}"/>
          </ac:spMkLst>
        </pc:spChg>
        <pc:spChg chg="mod">
          <ac:chgData name="Eldert Grootenboer" userId="3fe8758b2c2b58d2" providerId="LiveId" clId="{05357072-DB9E-4F51-958D-1AC1952FB81B}" dt="2021-05-30T10:38:20.312" v="735" actId="165"/>
          <ac:spMkLst>
            <pc:docMk/>
            <pc:sldMk cId="3013069878" sldId="1834"/>
            <ac:spMk id="1428" creationId="{3B181596-679D-4227-B63F-094663CDAD22}"/>
          </ac:spMkLst>
        </pc:spChg>
        <pc:spChg chg="mod">
          <ac:chgData name="Eldert Grootenboer" userId="3fe8758b2c2b58d2" providerId="LiveId" clId="{05357072-DB9E-4F51-958D-1AC1952FB81B}" dt="2021-05-30T10:38:20.312" v="735" actId="165"/>
          <ac:spMkLst>
            <pc:docMk/>
            <pc:sldMk cId="3013069878" sldId="1834"/>
            <ac:spMk id="1429" creationId="{B83F6D41-0C05-4342-B839-4CA11E19D9BC}"/>
          </ac:spMkLst>
        </pc:spChg>
        <pc:spChg chg="mod">
          <ac:chgData name="Eldert Grootenboer" userId="3fe8758b2c2b58d2" providerId="LiveId" clId="{05357072-DB9E-4F51-958D-1AC1952FB81B}" dt="2021-05-30T10:38:20.312" v="735" actId="165"/>
          <ac:spMkLst>
            <pc:docMk/>
            <pc:sldMk cId="3013069878" sldId="1834"/>
            <ac:spMk id="1430" creationId="{4E984636-2485-4B8F-B207-989FCBC00D5C}"/>
          </ac:spMkLst>
        </pc:spChg>
        <pc:spChg chg="mod">
          <ac:chgData name="Eldert Grootenboer" userId="3fe8758b2c2b58d2" providerId="LiveId" clId="{05357072-DB9E-4F51-958D-1AC1952FB81B}" dt="2021-05-30T10:38:20.312" v="735" actId="165"/>
          <ac:spMkLst>
            <pc:docMk/>
            <pc:sldMk cId="3013069878" sldId="1834"/>
            <ac:spMk id="1431" creationId="{8C8745E6-E832-4E21-B91E-994BCE00EB43}"/>
          </ac:spMkLst>
        </pc:spChg>
        <pc:spChg chg="mod">
          <ac:chgData name="Eldert Grootenboer" userId="3fe8758b2c2b58d2" providerId="LiveId" clId="{05357072-DB9E-4F51-958D-1AC1952FB81B}" dt="2021-05-30T10:38:20.312" v="735" actId="165"/>
          <ac:spMkLst>
            <pc:docMk/>
            <pc:sldMk cId="3013069878" sldId="1834"/>
            <ac:spMk id="1432" creationId="{618468AB-8ED7-40D3-BDFD-7A9E114B6852}"/>
          </ac:spMkLst>
        </pc:spChg>
        <pc:spChg chg="mod">
          <ac:chgData name="Eldert Grootenboer" userId="3fe8758b2c2b58d2" providerId="LiveId" clId="{05357072-DB9E-4F51-958D-1AC1952FB81B}" dt="2021-05-30T10:38:20.312" v="735" actId="165"/>
          <ac:spMkLst>
            <pc:docMk/>
            <pc:sldMk cId="3013069878" sldId="1834"/>
            <ac:spMk id="1433" creationId="{ECB64DE7-7703-44FA-BE11-69E530CCA2D9}"/>
          </ac:spMkLst>
        </pc:spChg>
        <pc:spChg chg="mod">
          <ac:chgData name="Eldert Grootenboer" userId="3fe8758b2c2b58d2" providerId="LiveId" clId="{05357072-DB9E-4F51-958D-1AC1952FB81B}" dt="2021-05-30T10:38:20.312" v="735" actId="165"/>
          <ac:spMkLst>
            <pc:docMk/>
            <pc:sldMk cId="3013069878" sldId="1834"/>
            <ac:spMk id="1434" creationId="{3C4D56BD-F225-4922-B008-240BAF5F8671}"/>
          </ac:spMkLst>
        </pc:spChg>
        <pc:spChg chg="mod">
          <ac:chgData name="Eldert Grootenboer" userId="3fe8758b2c2b58d2" providerId="LiveId" clId="{05357072-DB9E-4F51-958D-1AC1952FB81B}" dt="2021-05-30T10:38:20.312" v="735" actId="165"/>
          <ac:spMkLst>
            <pc:docMk/>
            <pc:sldMk cId="3013069878" sldId="1834"/>
            <ac:spMk id="1435" creationId="{5B185A16-8BEF-4CDC-9132-64470F7977D3}"/>
          </ac:spMkLst>
        </pc:spChg>
        <pc:spChg chg="mod">
          <ac:chgData name="Eldert Grootenboer" userId="3fe8758b2c2b58d2" providerId="LiveId" clId="{05357072-DB9E-4F51-958D-1AC1952FB81B}" dt="2021-05-30T10:38:20.312" v="735" actId="165"/>
          <ac:spMkLst>
            <pc:docMk/>
            <pc:sldMk cId="3013069878" sldId="1834"/>
            <ac:spMk id="1436" creationId="{06EFE939-C42C-4B9A-ABAD-8685A3A8F8A0}"/>
          </ac:spMkLst>
        </pc:spChg>
        <pc:spChg chg="mod">
          <ac:chgData name="Eldert Grootenboer" userId="3fe8758b2c2b58d2" providerId="LiveId" clId="{05357072-DB9E-4F51-958D-1AC1952FB81B}" dt="2021-05-30T10:38:20.312" v="735" actId="165"/>
          <ac:spMkLst>
            <pc:docMk/>
            <pc:sldMk cId="3013069878" sldId="1834"/>
            <ac:spMk id="1437" creationId="{967CEBD1-887C-42CF-A520-DBD2B1759BB4}"/>
          </ac:spMkLst>
        </pc:spChg>
        <pc:spChg chg="mod">
          <ac:chgData name="Eldert Grootenboer" userId="3fe8758b2c2b58d2" providerId="LiveId" clId="{05357072-DB9E-4F51-958D-1AC1952FB81B}" dt="2021-05-30T10:38:20.312" v="735" actId="165"/>
          <ac:spMkLst>
            <pc:docMk/>
            <pc:sldMk cId="3013069878" sldId="1834"/>
            <ac:spMk id="1438" creationId="{BA3BB2C6-F336-493C-AE77-304B01D21458}"/>
          </ac:spMkLst>
        </pc:spChg>
        <pc:spChg chg="mod">
          <ac:chgData name="Eldert Grootenboer" userId="3fe8758b2c2b58d2" providerId="LiveId" clId="{05357072-DB9E-4F51-958D-1AC1952FB81B}" dt="2021-05-30T10:38:20.312" v="735" actId="165"/>
          <ac:spMkLst>
            <pc:docMk/>
            <pc:sldMk cId="3013069878" sldId="1834"/>
            <ac:spMk id="1439" creationId="{7A76445E-CCAC-40AD-AB5B-0D39D6F6FAD3}"/>
          </ac:spMkLst>
        </pc:spChg>
        <pc:spChg chg="mod">
          <ac:chgData name="Eldert Grootenboer" userId="3fe8758b2c2b58d2" providerId="LiveId" clId="{05357072-DB9E-4F51-958D-1AC1952FB81B}" dt="2021-05-30T10:38:20.312" v="735" actId="165"/>
          <ac:spMkLst>
            <pc:docMk/>
            <pc:sldMk cId="3013069878" sldId="1834"/>
            <ac:spMk id="1440" creationId="{E38965E3-F200-48B4-AFED-F8C26A3C433D}"/>
          </ac:spMkLst>
        </pc:spChg>
        <pc:spChg chg="mod">
          <ac:chgData name="Eldert Grootenboer" userId="3fe8758b2c2b58d2" providerId="LiveId" clId="{05357072-DB9E-4F51-958D-1AC1952FB81B}" dt="2021-05-30T10:38:20.312" v="735" actId="165"/>
          <ac:spMkLst>
            <pc:docMk/>
            <pc:sldMk cId="3013069878" sldId="1834"/>
            <ac:spMk id="1441" creationId="{123E49F1-EFF3-4D0B-81BB-BEA868B92799}"/>
          </ac:spMkLst>
        </pc:spChg>
        <pc:spChg chg="mod">
          <ac:chgData name="Eldert Grootenboer" userId="3fe8758b2c2b58d2" providerId="LiveId" clId="{05357072-DB9E-4F51-958D-1AC1952FB81B}" dt="2021-05-30T10:38:20.312" v="735" actId="165"/>
          <ac:spMkLst>
            <pc:docMk/>
            <pc:sldMk cId="3013069878" sldId="1834"/>
            <ac:spMk id="1442" creationId="{14C75C28-7C66-4DB6-A29E-833C4DC35C1B}"/>
          </ac:spMkLst>
        </pc:spChg>
        <pc:spChg chg="mod">
          <ac:chgData name="Eldert Grootenboer" userId="3fe8758b2c2b58d2" providerId="LiveId" clId="{05357072-DB9E-4F51-958D-1AC1952FB81B}" dt="2021-05-30T10:38:20.312" v="735" actId="165"/>
          <ac:spMkLst>
            <pc:docMk/>
            <pc:sldMk cId="3013069878" sldId="1834"/>
            <ac:spMk id="1443" creationId="{5B6FB7AA-0897-4B5C-BE29-640E0146DB33}"/>
          </ac:spMkLst>
        </pc:spChg>
        <pc:spChg chg="mod">
          <ac:chgData name="Eldert Grootenboer" userId="3fe8758b2c2b58d2" providerId="LiveId" clId="{05357072-DB9E-4F51-958D-1AC1952FB81B}" dt="2021-05-30T10:38:20.312" v="735" actId="165"/>
          <ac:spMkLst>
            <pc:docMk/>
            <pc:sldMk cId="3013069878" sldId="1834"/>
            <ac:spMk id="1444" creationId="{49145DD3-EA49-4C30-9133-C1A261B96712}"/>
          </ac:spMkLst>
        </pc:spChg>
        <pc:spChg chg="mod">
          <ac:chgData name="Eldert Grootenboer" userId="3fe8758b2c2b58d2" providerId="LiveId" clId="{05357072-DB9E-4F51-958D-1AC1952FB81B}" dt="2021-05-30T10:38:20.312" v="735" actId="165"/>
          <ac:spMkLst>
            <pc:docMk/>
            <pc:sldMk cId="3013069878" sldId="1834"/>
            <ac:spMk id="1445" creationId="{4507F369-08BF-4237-BC1F-97893DA9E260}"/>
          </ac:spMkLst>
        </pc:spChg>
        <pc:spChg chg="mod">
          <ac:chgData name="Eldert Grootenboer" userId="3fe8758b2c2b58d2" providerId="LiveId" clId="{05357072-DB9E-4F51-958D-1AC1952FB81B}" dt="2021-05-30T10:38:20.312" v="735" actId="165"/>
          <ac:spMkLst>
            <pc:docMk/>
            <pc:sldMk cId="3013069878" sldId="1834"/>
            <ac:spMk id="1446" creationId="{A1D9C366-F71C-4F73-B91A-BC07B3CAE8B9}"/>
          </ac:spMkLst>
        </pc:spChg>
        <pc:spChg chg="mod">
          <ac:chgData name="Eldert Grootenboer" userId="3fe8758b2c2b58d2" providerId="LiveId" clId="{05357072-DB9E-4F51-958D-1AC1952FB81B}" dt="2021-05-30T10:38:20.312" v="735" actId="165"/>
          <ac:spMkLst>
            <pc:docMk/>
            <pc:sldMk cId="3013069878" sldId="1834"/>
            <ac:spMk id="1447" creationId="{AE0AA1CF-DDB7-4343-8964-4A9E6C947736}"/>
          </ac:spMkLst>
        </pc:spChg>
        <pc:spChg chg="mod">
          <ac:chgData name="Eldert Grootenboer" userId="3fe8758b2c2b58d2" providerId="LiveId" clId="{05357072-DB9E-4F51-958D-1AC1952FB81B}" dt="2021-05-30T10:38:20.312" v="735" actId="165"/>
          <ac:spMkLst>
            <pc:docMk/>
            <pc:sldMk cId="3013069878" sldId="1834"/>
            <ac:spMk id="1448" creationId="{923A57D7-5B59-467A-A0E3-B0E46EF6C339}"/>
          </ac:spMkLst>
        </pc:spChg>
        <pc:spChg chg="mod">
          <ac:chgData name="Eldert Grootenboer" userId="3fe8758b2c2b58d2" providerId="LiveId" clId="{05357072-DB9E-4F51-958D-1AC1952FB81B}" dt="2021-05-30T10:38:20.312" v="735" actId="165"/>
          <ac:spMkLst>
            <pc:docMk/>
            <pc:sldMk cId="3013069878" sldId="1834"/>
            <ac:spMk id="1449" creationId="{78FAC616-1EF8-4C9E-8022-32EA79729840}"/>
          </ac:spMkLst>
        </pc:spChg>
        <pc:spChg chg="mod">
          <ac:chgData name="Eldert Grootenboer" userId="3fe8758b2c2b58d2" providerId="LiveId" clId="{05357072-DB9E-4F51-958D-1AC1952FB81B}" dt="2021-05-30T10:38:20.312" v="735" actId="165"/>
          <ac:spMkLst>
            <pc:docMk/>
            <pc:sldMk cId="3013069878" sldId="1834"/>
            <ac:spMk id="1450" creationId="{BF5E553C-750C-4C7C-86C4-09348F4B5161}"/>
          </ac:spMkLst>
        </pc:spChg>
        <pc:spChg chg="mod">
          <ac:chgData name="Eldert Grootenboer" userId="3fe8758b2c2b58d2" providerId="LiveId" clId="{05357072-DB9E-4F51-958D-1AC1952FB81B}" dt="2021-05-30T10:38:20.312" v="735" actId="165"/>
          <ac:spMkLst>
            <pc:docMk/>
            <pc:sldMk cId="3013069878" sldId="1834"/>
            <ac:spMk id="1451" creationId="{58F572D9-372B-4AF1-9FB3-3FCDD172153D}"/>
          </ac:spMkLst>
        </pc:spChg>
        <pc:spChg chg="mod">
          <ac:chgData name="Eldert Grootenboer" userId="3fe8758b2c2b58d2" providerId="LiveId" clId="{05357072-DB9E-4F51-958D-1AC1952FB81B}" dt="2021-05-30T10:38:20.312" v="735" actId="165"/>
          <ac:spMkLst>
            <pc:docMk/>
            <pc:sldMk cId="3013069878" sldId="1834"/>
            <ac:spMk id="1452" creationId="{0C2D3E2C-C128-45AC-A49B-00431687C597}"/>
          </ac:spMkLst>
        </pc:spChg>
        <pc:spChg chg="mod">
          <ac:chgData name="Eldert Grootenboer" userId="3fe8758b2c2b58d2" providerId="LiveId" clId="{05357072-DB9E-4F51-958D-1AC1952FB81B}" dt="2021-05-30T10:38:20.312" v="735" actId="165"/>
          <ac:spMkLst>
            <pc:docMk/>
            <pc:sldMk cId="3013069878" sldId="1834"/>
            <ac:spMk id="1453" creationId="{6EF037AB-CB2E-4DB6-A4D1-45878CFE5392}"/>
          </ac:spMkLst>
        </pc:spChg>
        <pc:spChg chg="mod">
          <ac:chgData name="Eldert Grootenboer" userId="3fe8758b2c2b58d2" providerId="LiveId" clId="{05357072-DB9E-4F51-958D-1AC1952FB81B}" dt="2021-05-30T10:38:20.312" v="735" actId="165"/>
          <ac:spMkLst>
            <pc:docMk/>
            <pc:sldMk cId="3013069878" sldId="1834"/>
            <ac:spMk id="1454" creationId="{2D4B5992-2AE2-4127-B506-9514D60D75A7}"/>
          </ac:spMkLst>
        </pc:spChg>
        <pc:spChg chg="mod">
          <ac:chgData name="Eldert Grootenboer" userId="3fe8758b2c2b58d2" providerId="LiveId" clId="{05357072-DB9E-4F51-958D-1AC1952FB81B}" dt="2021-05-30T10:38:20.312" v="735" actId="165"/>
          <ac:spMkLst>
            <pc:docMk/>
            <pc:sldMk cId="3013069878" sldId="1834"/>
            <ac:spMk id="1455" creationId="{5CF088A0-3D52-41E6-B4EF-EBFAD8DE36E2}"/>
          </ac:spMkLst>
        </pc:spChg>
        <pc:spChg chg="mod">
          <ac:chgData name="Eldert Grootenboer" userId="3fe8758b2c2b58d2" providerId="LiveId" clId="{05357072-DB9E-4F51-958D-1AC1952FB81B}" dt="2021-05-30T10:38:20.312" v="735" actId="165"/>
          <ac:spMkLst>
            <pc:docMk/>
            <pc:sldMk cId="3013069878" sldId="1834"/>
            <ac:spMk id="1456" creationId="{794A5F87-4D1E-4CE5-A72B-730801CEED14}"/>
          </ac:spMkLst>
        </pc:spChg>
        <pc:spChg chg="mod">
          <ac:chgData name="Eldert Grootenboer" userId="3fe8758b2c2b58d2" providerId="LiveId" clId="{05357072-DB9E-4F51-958D-1AC1952FB81B}" dt="2021-05-30T10:38:20.312" v="735" actId="165"/>
          <ac:spMkLst>
            <pc:docMk/>
            <pc:sldMk cId="3013069878" sldId="1834"/>
            <ac:spMk id="1457" creationId="{3B9B62AF-9779-4376-B202-CBAE3D6E833E}"/>
          </ac:spMkLst>
        </pc:spChg>
        <pc:spChg chg="mod">
          <ac:chgData name="Eldert Grootenboer" userId="3fe8758b2c2b58d2" providerId="LiveId" clId="{05357072-DB9E-4F51-958D-1AC1952FB81B}" dt="2021-05-30T10:38:20.312" v="735" actId="165"/>
          <ac:spMkLst>
            <pc:docMk/>
            <pc:sldMk cId="3013069878" sldId="1834"/>
            <ac:spMk id="1458" creationId="{91E032E4-F896-427C-AB90-4C5C4F42B0B4}"/>
          </ac:spMkLst>
        </pc:spChg>
        <pc:spChg chg="mod">
          <ac:chgData name="Eldert Grootenboer" userId="3fe8758b2c2b58d2" providerId="LiveId" clId="{05357072-DB9E-4F51-958D-1AC1952FB81B}" dt="2021-05-30T10:38:20.312" v="735" actId="165"/>
          <ac:spMkLst>
            <pc:docMk/>
            <pc:sldMk cId="3013069878" sldId="1834"/>
            <ac:spMk id="1459" creationId="{C6601FD7-D967-4526-8553-84B5DE5BE163}"/>
          </ac:spMkLst>
        </pc:spChg>
        <pc:spChg chg="mod">
          <ac:chgData name="Eldert Grootenboer" userId="3fe8758b2c2b58d2" providerId="LiveId" clId="{05357072-DB9E-4F51-958D-1AC1952FB81B}" dt="2021-05-30T10:38:20.312" v="735" actId="165"/>
          <ac:spMkLst>
            <pc:docMk/>
            <pc:sldMk cId="3013069878" sldId="1834"/>
            <ac:spMk id="1460" creationId="{36A7C93D-0DA7-4B6F-8C61-DAAB454C2257}"/>
          </ac:spMkLst>
        </pc:spChg>
        <pc:spChg chg="mod">
          <ac:chgData name="Eldert Grootenboer" userId="3fe8758b2c2b58d2" providerId="LiveId" clId="{05357072-DB9E-4F51-958D-1AC1952FB81B}" dt="2021-05-30T10:38:20.312" v="735" actId="165"/>
          <ac:spMkLst>
            <pc:docMk/>
            <pc:sldMk cId="3013069878" sldId="1834"/>
            <ac:spMk id="1461" creationId="{951E12B5-2709-47DE-9A6D-3A3246214617}"/>
          </ac:spMkLst>
        </pc:spChg>
        <pc:spChg chg="mod">
          <ac:chgData name="Eldert Grootenboer" userId="3fe8758b2c2b58d2" providerId="LiveId" clId="{05357072-DB9E-4F51-958D-1AC1952FB81B}" dt="2021-05-30T10:38:20.312" v="735" actId="165"/>
          <ac:spMkLst>
            <pc:docMk/>
            <pc:sldMk cId="3013069878" sldId="1834"/>
            <ac:spMk id="1462" creationId="{0C0BD759-B3F8-4050-85AD-82F606B56F53}"/>
          </ac:spMkLst>
        </pc:spChg>
        <pc:spChg chg="mod">
          <ac:chgData name="Eldert Grootenboer" userId="3fe8758b2c2b58d2" providerId="LiveId" clId="{05357072-DB9E-4F51-958D-1AC1952FB81B}" dt="2021-05-30T10:38:20.312" v="735" actId="165"/>
          <ac:spMkLst>
            <pc:docMk/>
            <pc:sldMk cId="3013069878" sldId="1834"/>
            <ac:spMk id="1463" creationId="{B2896263-4863-4CCE-92BF-80D0CE7A796B}"/>
          </ac:spMkLst>
        </pc:spChg>
        <pc:spChg chg="mod">
          <ac:chgData name="Eldert Grootenboer" userId="3fe8758b2c2b58d2" providerId="LiveId" clId="{05357072-DB9E-4F51-958D-1AC1952FB81B}" dt="2021-05-30T10:38:20.312" v="735" actId="165"/>
          <ac:spMkLst>
            <pc:docMk/>
            <pc:sldMk cId="3013069878" sldId="1834"/>
            <ac:spMk id="1464" creationId="{22936064-CB4E-43F2-B126-50ED6035D8D8}"/>
          </ac:spMkLst>
        </pc:spChg>
        <pc:spChg chg="mod">
          <ac:chgData name="Eldert Grootenboer" userId="3fe8758b2c2b58d2" providerId="LiveId" clId="{05357072-DB9E-4F51-958D-1AC1952FB81B}" dt="2021-05-30T10:38:20.312" v="735" actId="165"/>
          <ac:spMkLst>
            <pc:docMk/>
            <pc:sldMk cId="3013069878" sldId="1834"/>
            <ac:spMk id="1465" creationId="{EFB67C6A-F59D-4DD7-AA09-F468EB0A4D62}"/>
          </ac:spMkLst>
        </pc:spChg>
        <pc:spChg chg="mod">
          <ac:chgData name="Eldert Grootenboer" userId="3fe8758b2c2b58d2" providerId="LiveId" clId="{05357072-DB9E-4F51-958D-1AC1952FB81B}" dt="2021-05-30T10:38:20.312" v="735" actId="165"/>
          <ac:spMkLst>
            <pc:docMk/>
            <pc:sldMk cId="3013069878" sldId="1834"/>
            <ac:spMk id="1466" creationId="{D0973090-02EC-4A7A-BAD7-5B76EC42D9B0}"/>
          </ac:spMkLst>
        </pc:spChg>
        <pc:spChg chg="mod">
          <ac:chgData name="Eldert Grootenboer" userId="3fe8758b2c2b58d2" providerId="LiveId" clId="{05357072-DB9E-4F51-958D-1AC1952FB81B}" dt="2021-05-30T10:38:20.312" v="735" actId="165"/>
          <ac:spMkLst>
            <pc:docMk/>
            <pc:sldMk cId="3013069878" sldId="1834"/>
            <ac:spMk id="1467" creationId="{9A8988EC-F851-450B-9A77-FBB7CF0065A9}"/>
          </ac:spMkLst>
        </pc:spChg>
        <pc:spChg chg="mod">
          <ac:chgData name="Eldert Grootenboer" userId="3fe8758b2c2b58d2" providerId="LiveId" clId="{05357072-DB9E-4F51-958D-1AC1952FB81B}" dt="2021-05-30T10:38:20.312" v="735" actId="165"/>
          <ac:spMkLst>
            <pc:docMk/>
            <pc:sldMk cId="3013069878" sldId="1834"/>
            <ac:spMk id="1468" creationId="{1A0ED902-31E1-4844-B6AC-31F88145A8EE}"/>
          </ac:spMkLst>
        </pc:spChg>
        <pc:spChg chg="mod">
          <ac:chgData name="Eldert Grootenboer" userId="3fe8758b2c2b58d2" providerId="LiveId" clId="{05357072-DB9E-4F51-958D-1AC1952FB81B}" dt="2021-05-30T10:38:20.312" v="735" actId="165"/>
          <ac:spMkLst>
            <pc:docMk/>
            <pc:sldMk cId="3013069878" sldId="1834"/>
            <ac:spMk id="1469" creationId="{4A8B0368-85C9-4CB2-BC5A-14FDD0E69F3B}"/>
          </ac:spMkLst>
        </pc:spChg>
        <pc:spChg chg="mod">
          <ac:chgData name="Eldert Grootenboer" userId="3fe8758b2c2b58d2" providerId="LiveId" clId="{05357072-DB9E-4F51-958D-1AC1952FB81B}" dt="2021-05-30T10:38:20.312" v="735" actId="165"/>
          <ac:spMkLst>
            <pc:docMk/>
            <pc:sldMk cId="3013069878" sldId="1834"/>
            <ac:spMk id="1470" creationId="{B29C2BA5-030B-47CA-B289-A7CB6E3DCA49}"/>
          </ac:spMkLst>
        </pc:spChg>
        <pc:spChg chg="mod">
          <ac:chgData name="Eldert Grootenboer" userId="3fe8758b2c2b58d2" providerId="LiveId" clId="{05357072-DB9E-4F51-958D-1AC1952FB81B}" dt="2021-05-30T10:38:20.312" v="735" actId="165"/>
          <ac:spMkLst>
            <pc:docMk/>
            <pc:sldMk cId="3013069878" sldId="1834"/>
            <ac:spMk id="1471" creationId="{EDD85A9D-ABBE-4AC3-8C53-A4285D9A49E2}"/>
          </ac:spMkLst>
        </pc:spChg>
        <pc:spChg chg="mod">
          <ac:chgData name="Eldert Grootenboer" userId="3fe8758b2c2b58d2" providerId="LiveId" clId="{05357072-DB9E-4F51-958D-1AC1952FB81B}" dt="2021-05-30T10:38:20.312" v="735" actId="165"/>
          <ac:spMkLst>
            <pc:docMk/>
            <pc:sldMk cId="3013069878" sldId="1834"/>
            <ac:spMk id="1472" creationId="{69EA7C32-C926-490E-A82F-B75CDDAC4FE2}"/>
          </ac:spMkLst>
        </pc:spChg>
        <pc:spChg chg="mod">
          <ac:chgData name="Eldert Grootenboer" userId="3fe8758b2c2b58d2" providerId="LiveId" clId="{05357072-DB9E-4F51-958D-1AC1952FB81B}" dt="2021-05-30T10:38:20.312" v="735" actId="165"/>
          <ac:spMkLst>
            <pc:docMk/>
            <pc:sldMk cId="3013069878" sldId="1834"/>
            <ac:spMk id="1473" creationId="{70C844D9-7AD4-4144-A79B-A3B445380835}"/>
          </ac:spMkLst>
        </pc:spChg>
        <pc:spChg chg="mod">
          <ac:chgData name="Eldert Grootenboer" userId="3fe8758b2c2b58d2" providerId="LiveId" clId="{05357072-DB9E-4F51-958D-1AC1952FB81B}" dt="2021-05-30T10:38:20.312" v="735" actId="165"/>
          <ac:spMkLst>
            <pc:docMk/>
            <pc:sldMk cId="3013069878" sldId="1834"/>
            <ac:spMk id="1474" creationId="{FCF15158-B90E-4E76-8BBE-AC4F72450930}"/>
          </ac:spMkLst>
        </pc:spChg>
        <pc:spChg chg="mod">
          <ac:chgData name="Eldert Grootenboer" userId="3fe8758b2c2b58d2" providerId="LiveId" clId="{05357072-DB9E-4F51-958D-1AC1952FB81B}" dt="2021-05-30T10:38:20.312" v="735" actId="165"/>
          <ac:spMkLst>
            <pc:docMk/>
            <pc:sldMk cId="3013069878" sldId="1834"/>
            <ac:spMk id="1475" creationId="{CCBC83C0-F1E8-4561-8100-B531FFB0FA56}"/>
          </ac:spMkLst>
        </pc:spChg>
        <pc:spChg chg="mod">
          <ac:chgData name="Eldert Grootenboer" userId="3fe8758b2c2b58d2" providerId="LiveId" clId="{05357072-DB9E-4F51-958D-1AC1952FB81B}" dt="2021-05-30T10:38:20.312" v="735" actId="165"/>
          <ac:spMkLst>
            <pc:docMk/>
            <pc:sldMk cId="3013069878" sldId="1834"/>
            <ac:spMk id="1476" creationId="{609C95CA-BC5C-4F10-BBB6-22AEC788E54F}"/>
          </ac:spMkLst>
        </pc:spChg>
        <pc:spChg chg="mod">
          <ac:chgData name="Eldert Grootenboer" userId="3fe8758b2c2b58d2" providerId="LiveId" clId="{05357072-DB9E-4F51-958D-1AC1952FB81B}" dt="2021-05-30T10:38:20.312" v="735" actId="165"/>
          <ac:spMkLst>
            <pc:docMk/>
            <pc:sldMk cId="3013069878" sldId="1834"/>
            <ac:spMk id="1477" creationId="{FCB9C48E-BCC2-468D-824D-FB37A0DED263}"/>
          </ac:spMkLst>
        </pc:spChg>
        <pc:spChg chg="mod">
          <ac:chgData name="Eldert Grootenboer" userId="3fe8758b2c2b58d2" providerId="LiveId" clId="{05357072-DB9E-4F51-958D-1AC1952FB81B}" dt="2021-05-30T10:38:20.312" v="735" actId="165"/>
          <ac:spMkLst>
            <pc:docMk/>
            <pc:sldMk cId="3013069878" sldId="1834"/>
            <ac:spMk id="1478" creationId="{5BE91038-26D7-4DD5-8CB7-399C9F0972F0}"/>
          </ac:spMkLst>
        </pc:spChg>
        <pc:spChg chg="mod">
          <ac:chgData name="Eldert Grootenboer" userId="3fe8758b2c2b58d2" providerId="LiveId" clId="{05357072-DB9E-4F51-958D-1AC1952FB81B}" dt="2021-05-30T10:38:20.312" v="735" actId="165"/>
          <ac:spMkLst>
            <pc:docMk/>
            <pc:sldMk cId="3013069878" sldId="1834"/>
            <ac:spMk id="1479" creationId="{4B0CA103-8D17-4CA7-8A02-EDFB618E7AF8}"/>
          </ac:spMkLst>
        </pc:spChg>
        <pc:spChg chg="mod">
          <ac:chgData name="Eldert Grootenboer" userId="3fe8758b2c2b58d2" providerId="LiveId" clId="{05357072-DB9E-4F51-958D-1AC1952FB81B}" dt="2021-05-30T10:38:20.312" v="735" actId="165"/>
          <ac:spMkLst>
            <pc:docMk/>
            <pc:sldMk cId="3013069878" sldId="1834"/>
            <ac:spMk id="1480" creationId="{1D0482D3-DD64-42EF-A47E-3A3337587058}"/>
          </ac:spMkLst>
        </pc:spChg>
        <pc:spChg chg="mod">
          <ac:chgData name="Eldert Grootenboer" userId="3fe8758b2c2b58d2" providerId="LiveId" clId="{05357072-DB9E-4F51-958D-1AC1952FB81B}" dt="2021-05-30T10:38:20.312" v="735" actId="165"/>
          <ac:spMkLst>
            <pc:docMk/>
            <pc:sldMk cId="3013069878" sldId="1834"/>
            <ac:spMk id="1481" creationId="{42AB1E9B-0F74-44F9-91A5-CA6C906EFD31}"/>
          </ac:spMkLst>
        </pc:spChg>
        <pc:spChg chg="mod">
          <ac:chgData name="Eldert Grootenboer" userId="3fe8758b2c2b58d2" providerId="LiveId" clId="{05357072-DB9E-4F51-958D-1AC1952FB81B}" dt="2021-05-30T10:38:20.312" v="735" actId="165"/>
          <ac:spMkLst>
            <pc:docMk/>
            <pc:sldMk cId="3013069878" sldId="1834"/>
            <ac:spMk id="1482" creationId="{3B4AC425-000C-4F69-96EB-A4B8367EE05C}"/>
          </ac:spMkLst>
        </pc:spChg>
        <pc:spChg chg="mod">
          <ac:chgData name="Eldert Grootenboer" userId="3fe8758b2c2b58d2" providerId="LiveId" clId="{05357072-DB9E-4F51-958D-1AC1952FB81B}" dt="2021-05-30T10:38:20.312" v="735" actId="165"/>
          <ac:spMkLst>
            <pc:docMk/>
            <pc:sldMk cId="3013069878" sldId="1834"/>
            <ac:spMk id="1483" creationId="{B1B713BF-0695-4355-8DA8-5D437A4C3DF1}"/>
          </ac:spMkLst>
        </pc:spChg>
        <pc:spChg chg="mod">
          <ac:chgData name="Eldert Grootenboer" userId="3fe8758b2c2b58d2" providerId="LiveId" clId="{05357072-DB9E-4F51-958D-1AC1952FB81B}" dt="2021-05-30T10:38:20.312" v="735" actId="165"/>
          <ac:spMkLst>
            <pc:docMk/>
            <pc:sldMk cId="3013069878" sldId="1834"/>
            <ac:spMk id="1484" creationId="{F3DD4C29-0B34-4A86-BD63-EDEA2FF3B262}"/>
          </ac:spMkLst>
        </pc:spChg>
        <pc:spChg chg="mod">
          <ac:chgData name="Eldert Grootenboer" userId="3fe8758b2c2b58d2" providerId="LiveId" clId="{05357072-DB9E-4F51-958D-1AC1952FB81B}" dt="2021-05-30T10:38:20.312" v="735" actId="165"/>
          <ac:spMkLst>
            <pc:docMk/>
            <pc:sldMk cId="3013069878" sldId="1834"/>
            <ac:spMk id="1485" creationId="{30DF7296-F0E0-43EA-9092-0FD3A3FE42BA}"/>
          </ac:spMkLst>
        </pc:spChg>
        <pc:spChg chg="mod">
          <ac:chgData name="Eldert Grootenboer" userId="3fe8758b2c2b58d2" providerId="LiveId" clId="{05357072-DB9E-4F51-958D-1AC1952FB81B}" dt="2021-05-30T10:38:20.312" v="735" actId="165"/>
          <ac:spMkLst>
            <pc:docMk/>
            <pc:sldMk cId="3013069878" sldId="1834"/>
            <ac:spMk id="1486" creationId="{FF9B7E91-29F3-400B-AFE5-21CD33548F06}"/>
          </ac:spMkLst>
        </pc:spChg>
        <pc:spChg chg="mod">
          <ac:chgData name="Eldert Grootenboer" userId="3fe8758b2c2b58d2" providerId="LiveId" clId="{05357072-DB9E-4F51-958D-1AC1952FB81B}" dt="2021-05-30T10:38:20.312" v="735" actId="165"/>
          <ac:spMkLst>
            <pc:docMk/>
            <pc:sldMk cId="3013069878" sldId="1834"/>
            <ac:spMk id="1487" creationId="{97193F34-816F-460B-91DB-30EB5A817A72}"/>
          </ac:spMkLst>
        </pc:spChg>
        <pc:spChg chg="mod">
          <ac:chgData name="Eldert Grootenboer" userId="3fe8758b2c2b58d2" providerId="LiveId" clId="{05357072-DB9E-4F51-958D-1AC1952FB81B}" dt="2021-05-30T10:38:20.312" v="735" actId="165"/>
          <ac:spMkLst>
            <pc:docMk/>
            <pc:sldMk cId="3013069878" sldId="1834"/>
            <ac:spMk id="1488" creationId="{E1017A16-2EF5-4B2A-A15E-A83CACC5D30B}"/>
          </ac:spMkLst>
        </pc:spChg>
        <pc:spChg chg="mod">
          <ac:chgData name="Eldert Grootenboer" userId="3fe8758b2c2b58d2" providerId="LiveId" clId="{05357072-DB9E-4F51-958D-1AC1952FB81B}" dt="2021-05-30T10:38:20.312" v="735" actId="165"/>
          <ac:spMkLst>
            <pc:docMk/>
            <pc:sldMk cId="3013069878" sldId="1834"/>
            <ac:spMk id="1489" creationId="{616C6652-F4E9-4781-85E1-B825FC78400D}"/>
          </ac:spMkLst>
        </pc:spChg>
        <pc:spChg chg="mod">
          <ac:chgData name="Eldert Grootenboer" userId="3fe8758b2c2b58d2" providerId="LiveId" clId="{05357072-DB9E-4F51-958D-1AC1952FB81B}" dt="2021-05-30T10:38:20.312" v="735" actId="165"/>
          <ac:spMkLst>
            <pc:docMk/>
            <pc:sldMk cId="3013069878" sldId="1834"/>
            <ac:spMk id="1490" creationId="{0FBD322A-370D-4507-BD38-491EF75B14A0}"/>
          </ac:spMkLst>
        </pc:spChg>
        <pc:spChg chg="mod">
          <ac:chgData name="Eldert Grootenboer" userId="3fe8758b2c2b58d2" providerId="LiveId" clId="{05357072-DB9E-4F51-958D-1AC1952FB81B}" dt="2021-05-30T10:38:20.312" v="735" actId="165"/>
          <ac:spMkLst>
            <pc:docMk/>
            <pc:sldMk cId="3013069878" sldId="1834"/>
            <ac:spMk id="1491" creationId="{67C1F8FF-5E7A-4B10-AC1E-E9F7E225FE4E}"/>
          </ac:spMkLst>
        </pc:spChg>
        <pc:spChg chg="mod">
          <ac:chgData name="Eldert Grootenboer" userId="3fe8758b2c2b58d2" providerId="LiveId" clId="{05357072-DB9E-4F51-958D-1AC1952FB81B}" dt="2021-05-30T10:38:20.312" v="735" actId="165"/>
          <ac:spMkLst>
            <pc:docMk/>
            <pc:sldMk cId="3013069878" sldId="1834"/>
            <ac:spMk id="1492" creationId="{5DD21727-F5DC-4E77-8B4B-B6235B9398E2}"/>
          </ac:spMkLst>
        </pc:spChg>
        <pc:spChg chg="mod">
          <ac:chgData name="Eldert Grootenboer" userId="3fe8758b2c2b58d2" providerId="LiveId" clId="{05357072-DB9E-4F51-958D-1AC1952FB81B}" dt="2021-05-30T10:38:20.312" v="735" actId="165"/>
          <ac:spMkLst>
            <pc:docMk/>
            <pc:sldMk cId="3013069878" sldId="1834"/>
            <ac:spMk id="1493" creationId="{955F5040-6854-4C38-8F4D-549E8A3BC473}"/>
          </ac:spMkLst>
        </pc:spChg>
        <pc:spChg chg="mod">
          <ac:chgData name="Eldert Grootenboer" userId="3fe8758b2c2b58d2" providerId="LiveId" clId="{05357072-DB9E-4F51-958D-1AC1952FB81B}" dt="2021-05-30T10:38:20.312" v="735" actId="165"/>
          <ac:spMkLst>
            <pc:docMk/>
            <pc:sldMk cId="3013069878" sldId="1834"/>
            <ac:spMk id="1494" creationId="{E83E4678-068B-49A1-A905-953DF3056FB4}"/>
          </ac:spMkLst>
        </pc:spChg>
        <pc:spChg chg="mod">
          <ac:chgData name="Eldert Grootenboer" userId="3fe8758b2c2b58d2" providerId="LiveId" clId="{05357072-DB9E-4F51-958D-1AC1952FB81B}" dt="2021-05-30T10:38:20.312" v="735" actId="165"/>
          <ac:spMkLst>
            <pc:docMk/>
            <pc:sldMk cId="3013069878" sldId="1834"/>
            <ac:spMk id="1495" creationId="{1F459768-D061-474D-8797-3019107AFA06}"/>
          </ac:spMkLst>
        </pc:spChg>
        <pc:spChg chg="mod">
          <ac:chgData name="Eldert Grootenboer" userId="3fe8758b2c2b58d2" providerId="LiveId" clId="{05357072-DB9E-4F51-958D-1AC1952FB81B}" dt="2021-05-30T10:38:20.312" v="735" actId="165"/>
          <ac:spMkLst>
            <pc:docMk/>
            <pc:sldMk cId="3013069878" sldId="1834"/>
            <ac:spMk id="1496" creationId="{51C357AF-1AFB-4D19-B105-2A80759D4169}"/>
          </ac:spMkLst>
        </pc:spChg>
        <pc:spChg chg="mod">
          <ac:chgData name="Eldert Grootenboer" userId="3fe8758b2c2b58d2" providerId="LiveId" clId="{05357072-DB9E-4F51-958D-1AC1952FB81B}" dt="2021-05-30T10:38:20.312" v="735" actId="165"/>
          <ac:spMkLst>
            <pc:docMk/>
            <pc:sldMk cId="3013069878" sldId="1834"/>
            <ac:spMk id="1497" creationId="{112B220D-70CB-4271-9A85-C4E70FBDBCEE}"/>
          </ac:spMkLst>
        </pc:spChg>
        <pc:spChg chg="mod">
          <ac:chgData name="Eldert Grootenboer" userId="3fe8758b2c2b58d2" providerId="LiveId" clId="{05357072-DB9E-4F51-958D-1AC1952FB81B}" dt="2021-05-30T10:38:20.312" v="735" actId="165"/>
          <ac:spMkLst>
            <pc:docMk/>
            <pc:sldMk cId="3013069878" sldId="1834"/>
            <ac:spMk id="1498" creationId="{E57B4D0F-32C1-4B49-B273-00E3A8B3182A}"/>
          </ac:spMkLst>
        </pc:spChg>
        <pc:spChg chg="mod">
          <ac:chgData name="Eldert Grootenboer" userId="3fe8758b2c2b58d2" providerId="LiveId" clId="{05357072-DB9E-4F51-958D-1AC1952FB81B}" dt="2021-05-30T10:38:20.312" v="735" actId="165"/>
          <ac:spMkLst>
            <pc:docMk/>
            <pc:sldMk cId="3013069878" sldId="1834"/>
            <ac:spMk id="1499" creationId="{96400C82-08A9-4A1A-9BC7-4F12F51C1CB4}"/>
          </ac:spMkLst>
        </pc:spChg>
        <pc:spChg chg="mod">
          <ac:chgData name="Eldert Grootenboer" userId="3fe8758b2c2b58d2" providerId="LiveId" clId="{05357072-DB9E-4F51-958D-1AC1952FB81B}" dt="2021-05-30T10:38:20.312" v="735" actId="165"/>
          <ac:spMkLst>
            <pc:docMk/>
            <pc:sldMk cId="3013069878" sldId="1834"/>
            <ac:spMk id="1500" creationId="{7D964707-798E-4CE0-9251-5E46D0698AF2}"/>
          </ac:spMkLst>
        </pc:spChg>
        <pc:spChg chg="mod">
          <ac:chgData name="Eldert Grootenboer" userId="3fe8758b2c2b58d2" providerId="LiveId" clId="{05357072-DB9E-4F51-958D-1AC1952FB81B}" dt="2021-05-30T10:38:20.312" v="735" actId="165"/>
          <ac:spMkLst>
            <pc:docMk/>
            <pc:sldMk cId="3013069878" sldId="1834"/>
            <ac:spMk id="1501" creationId="{EFFE9445-EEED-4BD5-9EAC-4A23EEF9CC75}"/>
          </ac:spMkLst>
        </pc:spChg>
        <pc:spChg chg="mod">
          <ac:chgData name="Eldert Grootenboer" userId="3fe8758b2c2b58d2" providerId="LiveId" clId="{05357072-DB9E-4F51-958D-1AC1952FB81B}" dt="2021-05-30T10:38:20.312" v="735" actId="165"/>
          <ac:spMkLst>
            <pc:docMk/>
            <pc:sldMk cId="3013069878" sldId="1834"/>
            <ac:spMk id="1502" creationId="{21131A60-A125-4E62-A356-4D08C81CDC64}"/>
          </ac:spMkLst>
        </pc:spChg>
        <pc:spChg chg="mod">
          <ac:chgData name="Eldert Grootenboer" userId="3fe8758b2c2b58d2" providerId="LiveId" clId="{05357072-DB9E-4F51-958D-1AC1952FB81B}" dt="2021-05-30T10:38:20.312" v="735" actId="165"/>
          <ac:spMkLst>
            <pc:docMk/>
            <pc:sldMk cId="3013069878" sldId="1834"/>
            <ac:spMk id="1503" creationId="{E13AF315-F0E2-46BF-AB5B-2F50C4103791}"/>
          </ac:spMkLst>
        </pc:spChg>
        <pc:spChg chg="mod">
          <ac:chgData name="Eldert Grootenboer" userId="3fe8758b2c2b58d2" providerId="LiveId" clId="{05357072-DB9E-4F51-958D-1AC1952FB81B}" dt="2021-05-30T10:38:20.312" v="735" actId="165"/>
          <ac:spMkLst>
            <pc:docMk/>
            <pc:sldMk cId="3013069878" sldId="1834"/>
            <ac:spMk id="1504" creationId="{C7CB07C5-7BD6-4701-BB5B-CFA0B587C2E8}"/>
          </ac:spMkLst>
        </pc:spChg>
        <pc:spChg chg="mod">
          <ac:chgData name="Eldert Grootenboer" userId="3fe8758b2c2b58d2" providerId="LiveId" clId="{05357072-DB9E-4F51-958D-1AC1952FB81B}" dt="2021-05-30T10:38:20.312" v="735" actId="165"/>
          <ac:spMkLst>
            <pc:docMk/>
            <pc:sldMk cId="3013069878" sldId="1834"/>
            <ac:spMk id="1505" creationId="{3F93C903-C150-4662-AB20-CB6977042D24}"/>
          </ac:spMkLst>
        </pc:spChg>
        <pc:spChg chg="mod">
          <ac:chgData name="Eldert Grootenboer" userId="3fe8758b2c2b58d2" providerId="LiveId" clId="{05357072-DB9E-4F51-958D-1AC1952FB81B}" dt="2021-05-30T10:38:20.312" v="735" actId="165"/>
          <ac:spMkLst>
            <pc:docMk/>
            <pc:sldMk cId="3013069878" sldId="1834"/>
            <ac:spMk id="1506" creationId="{5FAE126A-C29E-4A82-AFE0-D6D084506984}"/>
          </ac:spMkLst>
        </pc:spChg>
        <pc:spChg chg="mod">
          <ac:chgData name="Eldert Grootenboer" userId="3fe8758b2c2b58d2" providerId="LiveId" clId="{05357072-DB9E-4F51-958D-1AC1952FB81B}" dt="2021-05-30T10:38:20.312" v="735" actId="165"/>
          <ac:spMkLst>
            <pc:docMk/>
            <pc:sldMk cId="3013069878" sldId="1834"/>
            <ac:spMk id="1507" creationId="{BAD0382F-5A1D-4898-8BA1-591387F33FD9}"/>
          </ac:spMkLst>
        </pc:spChg>
        <pc:spChg chg="mod">
          <ac:chgData name="Eldert Grootenboer" userId="3fe8758b2c2b58d2" providerId="LiveId" clId="{05357072-DB9E-4F51-958D-1AC1952FB81B}" dt="2021-05-30T10:38:20.312" v="735" actId="165"/>
          <ac:spMkLst>
            <pc:docMk/>
            <pc:sldMk cId="3013069878" sldId="1834"/>
            <ac:spMk id="1508" creationId="{5468EFE8-AC3A-45C7-B91A-F4C3FE012CD5}"/>
          </ac:spMkLst>
        </pc:spChg>
        <pc:spChg chg="mod">
          <ac:chgData name="Eldert Grootenboer" userId="3fe8758b2c2b58d2" providerId="LiveId" clId="{05357072-DB9E-4F51-958D-1AC1952FB81B}" dt="2021-05-30T10:38:20.312" v="735" actId="165"/>
          <ac:spMkLst>
            <pc:docMk/>
            <pc:sldMk cId="3013069878" sldId="1834"/>
            <ac:spMk id="1509" creationId="{343977FB-5ACC-4FB9-B20E-DB28D5731ED5}"/>
          </ac:spMkLst>
        </pc:spChg>
        <pc:spChg chg="mod">
          <ac:chgData name="Eldert Grootenboer" userId="3fe8758b2c2b58d2" providerId="LiveId" clId="{05357072-DB9E-4F51-958D-1AC1952FB81B}" dt="2021-05-30T10:38:20.312" v="735" actId="165"/>
          <ac:spMkLst>
            <pc:docMk/>
            <pc:sldMk cId="3013069878" sldId="1834"/>
            <ac:spMk id="1510" creationId="{DBCCE7B5-7361-43F0-9A20-307B7A432513}"/>
          </ac:spMkLst>
        </pc:spChg>
        <pc:spChg chg="mod">
          <ac:chgData name="Eldert Grootenboer" userId="3fe8758b2c2b58d2" providerId="LiveId" clId="{05357072-DB9E-4F51-958D-1AC1952FB81B}" dt="2021-05-30T10:38:20.312" v="735" actId="165"/>
          <ac:spMkLst>
            <pc:docMk/>
            <pc:sldMk cId="3013069878" sldId="1834"/>
            <ac:spMk id="1511" creationId="{47CB1260-F4B3-426F-BE88-B2E57E3CD9B7}"/>
          </ac:spMkLst>
        </pc:spChg>
        <pc:spChg chg="mod">
          <ac:chgData name="Eldert Grootenboer" userId="3fe8758b2c2b58d2" providerId="LiveId" clId="{05357072-DB9E-4F51-958D-1AC1952FB81B}" dt="2021-05-30T10:38:20.312" v="735" actId="165"/>
          <ac:spMkLst>
            <pc:docMk/>
            <pc:sldMk cId="3013069878" sldId="1834"/>
            <ac:spMk id="1512" creationId="{0E8EC3A0-AF5A-43A0-92AE-538D9CDD28CB}"/>
          </ac:spMkLst>
        </pc:spChg>
        <pc:spChg chg="mod">
          <ac:chgData name="Eldert Grootenboer" userId="3fe8758b2c2b58d2" providerId="LiveId" clId="{05357072-DB9E-4F51-958D-1AC1952FB81B}" dt="2021-05-30T10:38:20.312" v="735" actId="165"/>
          <ac:spMkLst>
            <pc:docMk/>
            <pc:sldMk cId="3013069878" sldId="1834"/>
            <ac:spMk id="1513" creationId="{B787D258-87FF-45EE-A461-0C2796FD4363}"/>
          </ac:spMkLst>
        </pc:spChg>
        <pc:spChg chg="mod">
          <ac:chgData name="Eldert Grootenboer" userId="3fe8758b2c2b58d2" providerId="LiveId" clId="{05357072-DB9E-4F51-958D-1AC1952FB81B}" dt="2021-05-30T10:38:20.312" v="735" actId="165"/>
          <ac:spMkLst>
            <pc:docMk/>
            <pc:sldMk cId="3013069878" sldId="1834"/>
            <ac:spMk id="1514" creationId="{302532D7-3F4D-401D-8DBF-FA5FDF97AA13}"/>
          </ac:spMkLst>
        </pc:spChg>
        <pc:spChg chg="mod">
          <ac:chgData name="Eldert Grootenboer" userId="3fe8758b2c2b58d2" providerId="LiveId" clId="{05357072-DB9E-4F51-958D-1AC1952FB81B}" dt="2021-05-30T10:38:20.312" v="735" actId="165"/>
          <ac:spMkLst>
            <pc:docMk/>
            <pc:sldMk cId="3013069878" sldId="1834"/>
            <ac:spMk id="1515" creationId="{934D4D74-CE15-4966-8E1F-A1A029B34E6D}"/>
          </ac:spMkLst>
        </pc:spChg>
        <pc:spChg chg="mod">
          <ac:chgData name="Eldert Grootenboer" userId="3fe8758b2c2b58d2" providerId="LiveId" clId="{05357072-DB9E-4F51-958D-1AC1952FB81B}" dt="2021-05-30T10:38:20.312" v="735" actId="165"/>
          <ac:spMkLst>
            <pc:docMk/>
            <pc:sldMk cId="3013069878" sldId="1834"/>
            <ac:spMk id="1516" creationId="{30DD13A1-4FB5-410B-BAFC-4A68C0D9C7BD}"/>
          </ac:spMkLst>
        </pc:spChg>
        <pc:spChg chg="mod">
          <ac:chgData name="Eldert Grootenboer" userId="3fe8758b2c2b58d2" providerId="LiveId" clId="{05357072-DB9E-4F51-958D-1AC1952FB81B}" dt="2021-05-30T10:38:20.312" v="735" actId="165"/>
          <ac:spMkLst>
            <pc:docMk/>
            <pc:sldMk cId="3013069878" sldId="1834"/>
            <ac:spMk id="1517" creationId="{C4AECAC2-6573-4DC0-98EA-EA3CBA5E27DE}"/>
          </ac:spMkLst>
        </pc:spChg>
        <pc:spChg chg="mod">
          <ac:chgData name="Eldert Grootenboer" userId="3fe8758b2c2b58d2" providerId="LiveId" clId="{05357072-DB9E-4F51-958D-1AC1952FB81B}" dt="2021-05-30T10:38:20.312" v="735" actId="165"/>
          <ac:spMkLst>
            <pc:docMk/>
            <pc:sldMk cId="3013069878" sldId="1834"/>
            <ac:spMk id="1518" creationId="{8825DC20-581C-4CD0-AE6E-1100B0496E33}"/>
          </ac:spMkLst>
        </pc:spChg>
        <pc:spChg chg="mod">
          <ac:chgData name="Eldert Grootenboer" userId="3fe8758b2c2b58d2" providerId="LiveId" clId="{05357072-DB9E-4F51-958D-1AC1952FB81B}" dt="2021-05-30T10:38:20.312" v="735" actId="165"/>
          <ac:spMkLst>
            <pc:docMk/>
            <pc:sldMk cId="3013069878" sldId="1834"/>
            <ac:spMk id="1519" creationId="{A9A02F9B-3049-46B4-B7CC-85DDD1548B61}"/>
          </ac:spMkLst>
        </pc:spChg>
        <pc:spChg chg="mod">
          <ac:chgData name="Eldert Grootenboer" userId="3fe8758b2c2b58d2" providerId="LiveId" clId="{05357072-DB9E-4F51-958D-1AC1952FB81B}" dt="2021-05-30T10:38:20.312" v="735" actId="165"/>
          <ac:spMkLst>
            <pc:docMk/>
            <pc:sldMk cId="3013069878" sldId="1834"/>
            <ac:spMk id="1520" creationId="{E547578A-A657-46BB-809C-5A3F10ACB6C9}"/>
          </ac:spMkLst>
        </pc:spChg>
        <pc:spChg chg="mod">
          <ac:chgData name="Eldert Grootenboer" userId="3fe8758b2c2b58d2" providerId="LiveId" clId="{05357072-DB9E-4F51-958D-1AC1952FB81B}" dt="2021-05-30T10:38:20.312" v="735" actId="165"/>
          <ac:spMkLst>
            <pc:docMk/>
            <pc:sldMk cId="3013069878" sldId="1834"/>
            <ac:spMk id="1521" creationId="{EFDF440E-8AC3-4FD1-89C7-23C573A04F11}"/>
          </ac:spMkLst>
        </pc:spChg>
        <pc:spChg chg="mod">
          <ac:chgData name="Eldert Grootenboer" userId="3fe8758b2c2b58d2" providerId="LiveId" clId="{05357072-DB9E-4F51-958D-1AC1952FB81B}" dt="2021-05-30T10:38:20.312" v="735" actId="165"/>
          <ac:spMkLst>
            <pc:docMk/>
            <pc:sldMk cId="3013069878" sldId="1834"/>
            <ac:spMk id="1522" creationId="{27103541-0C44-4138-A7A6-CFBE78281F7A}"/>
          </ac:spMkLst>
        </pc:spChg>
        <pc:spChg chg="mod">
          <ac:chgData name="Eldert Grootenboer" userId="3fe8758b2c2b58d2" providerId="LiveId" clId="{05357072-DB9E-4F51-958D-1AC1952FB81B}" dt="2021-05-30T10:38:20.312" v="735" actId="165"/>
          <ac:spMkLst>
            <pc:docMk/>
            <pc:sldMk cId="3013069878" sldId="1834"/>
            <ac:spMk id="1523" creationId="{709D9090-7CDF-44DC-A477-4BCB6D369891}"/>
          </ac:spMkLst>
        </pc:spChg>
        <pc:spChg chg="mod">
          <ac:chgData name="Eldert Grootenboer" userId="3fe8758b2c2b58d2" providerId="LiveId" clId="{05357072-DB9E-4F51-958D-1AC1952FB81B}" dt="2021-05-30T10:38:20.312" v="735" actId="165"/>
          <ac:spMkLst>
            <pc:docMk/>
            <pc:sldMk cId="3013069878" sldId="1834"/>
            <ac:spMk id="1524" creationId="{45FD63D9-DF66-4E35-9B06-DBE9BF64AACE}"/>
          </ac:spMkLst>
        </pc:spChg>
        <pc:spChg chg="mod">
          <ac:chgData name="Eldert Grootenboer" userId="3fe8758b2c2b58d2" providerId="LiveId" clId="{05357072-DB9E-4F51-958D-1AC1952FB81B}" dt="2021-05-30T10:38:20.312" v="735" actId="165"/>
          <ac:spMkLst>
            <pc:docMk/>
            <pc:sldMk cId="3013069878" sldId="1834"/>
            <ac:spMk id="1525" creationId="{9404CAA8-F7C8-4145-9EEA-66F59A2BDE48}"/>
          </ac:spMkLst>
        </pc:spChg>
        <pc:spChg chg="mod">
          <ac:chgData name="Eldert Grootenboer" userId="3fe8758b2c2b58d2" providerId="LiveId" clId="{05357072-DB9E-4F51-958D-1AC1952FB81B}" dt="2021-05-30T10:38:20.312" v="735" actId="165"/>
          <ac:spMkLst>
            <pc:docMk/>
            <pc:sldMk cId="3013069878" sldId="1834"/>
            <ac:spMk id="1526" creationId="{4AA66DF4-645F-410F-92A5-8391B1900991}"/>
          </ac:spMkLst>
        </pc:spChg>
        <pc:spChg chg="mod">
          <ac:chgData name="Eldert Grootenboer" userId="3fe8758b2c2b58d2" providerId="LiveId" clId="{05357072-DB9E-4F51-958D-1AC1952FB81B}" dt="2021-05-30T10:38:20.312" v="735" actId="165"/>
          <ac:spMkLst>
            <pc:docMk/>
            <pc:sldMk cId="3013069878" sldId="1834"/>
            <ac:spMk id="1527" creationId="{A0CE2CDF-1456-42C5-85E8-E52632B07298}"/>
          </ac:spMkLst>
        </pc:spChg>
        <pc:spChg chg="mod">
          <ac:chgData name="Eldert Grootenboer" userId="3fe8758b2c2b58d2" providerId="LiveId" clId="{05357072-DB9E-4F51-958D-1AC1952FB81B}" dt="2021-05-30T10:38:20.312" v="735" actId="165"/>
          <ac:spMkLst>
            <pc:docMk/>
            <pc:sldMk cId="3013069878" sldId="1834"/>
            <ac:spMk id="1528" creationId="{1081B043-6A5C-4835-9ECC-78B16D351307}"/>
          </ac:spMkLst>
        </pc:spChg>
        <pc:spChg chg="mod">
          <ac:chgData name="Eldert Grootenboer" userId="3fe8758b2c2b58d2" providerId="LiveId" clId="{05357072-DB9E-4F51-958D-1AC1952FB81B}" dt="2021-05-30T10:38:20.312" v="735" actId="165"/>
          <ac:spMkLst>
            <pc:docMk/>
            <pc:sldMk cId="3013069878" sldId="1834"/>
            <ac:spMk id="1529" creationId="{47C97E58-B552-434A-931B-B3B0B475AD78}"/>
          </ac:spMkLst>
        </pc:spChg>
        <pc:spChg chg="mod">
          <ac:chgData name="Eldert Grootenboer" userId="3fe8758b2c2b58d2" providerId="LiveId" clId="{05357072-DB9E-4F51-958D-1AC1952FB81B}" dt="2021-05-30T10:38:20.312" v="735" actId="165"/>
          <ac:spMkLst>
            <pc:docMk/>
            <pc:sldMk cId="3013069878" sldId="1834"/>
            <ac:spMk id="1530" creationId="{9B110A89-3C42-4576-94B1-225F15185C0C}"/>
          </ac:spMkLst>
        </pc:spChg>
        <pc:spChg chg="mod">
          <ac:chgData name="Eldert Grootenboer" userId="3fe8758b2c2b58d2" providerId="LiveId" clId="{05357072-DB9E-4F51-958D-1AC1952FB81B}" dt="2021-05-30T10:38:20.312" v="735" actId="165"/>
          <ac:spMkLst>
            <pc:docMk/>
            <pc:sldMk cId="3013069878" sldId="1834"/>
            <ac:spMk id="1531" creationId="{BD6358CF-CBE0-4C55-8692-A9B7F507B085}"/>
          </ac:spMkLst>
        </pc:spChg>
        <pc:spChg chg="mod">
          <ac:chgData name="Eldert Grootenboer" userId="3fe8758b2c2b58d2" providerId="LiveId" clId="{05357072-DB9E-4F51-958D-1AC1952FB81B}" dt="2021-05-30T10:38:20.312" v="735" actId="165"/>
          <ac:spMkLst>
            <pc:docMk/>
            <pc:sldMk cId="3013069878" sldId="1834"/>
            <ac:spMk id="1532" creationId="{9AE5B707-A839-4B6C-B1A8-220577D45DDB}"/>
          </ac:spMkLst>
        </pc:spChg>
        <pc:spChg chg="mod">
          <ac:chgData name="Eldert Grootenboer" userId="3fe8758b2c2b58d2" providerId="LiveId" clId="{05357072-DB9E-4F51-958D-1AC1952FB81B}" dt="2021-05-30T10:38:20.312" v="735" actId="165"/>
          <ac:spMkLst>
            <pc:docMk/>
            <pc:sldMk cId="3013069878" sldId="1834"/>
            <ac:spMk id="1533" creationId="{8E395D18-E76D-453F-9F41-5CB27A573F9B}"/>
          </ac:spMkLst>
        </pc:spChg>
        <pc:spChg chg="mod">
          <ac:chgData name="Eldert Grootenboer" userId="3fe8758b2c2b58d2" providerId="LiveId" clId="{05357072-DB9E-4F51-958D-1AC1952FB81B}" dt="2021-05-30T10:38:20.312" v="735" actId="165"/>
          <ac:spMkLst>
            <pc:docMk/>
            <pc:sldMk cId="3013069878" sldId="1834"/>
            <ac:spMk id="1534" creationId="{21F38508-0E6F-4358-97FD-3ACAE706723F}"/>
          </ac:spMkLst>
        </pc:spChg>
        <pc:spChg chg="mod">
          <ac:chgData name="Eldert Grootenboer" userId="3fe8758b2c2b58d2" providerId="LiveId" clId="{05357072-DB9E-4F51-958D-1AC1952FB81B}" dt="2021-05-30T10:38:20.312" v="735" actId="165"/>
          <ac:spMkLst>
            <pc:docMk/>
            <pc:sldMk cId="3013069878" sldId="1834"/>
            <ac:spMk id="1535" creationId="{B1191F7C-87F3-4778-AC73-D8B9C03F2FB8}"/>
          </ac:spMkLst>
        </pc:spChg>
        <pc:spChg chg="mod">
          <ac:chgData name="Eldert Grootenboer" userId="3fe8758b2c2b58d2" providerId="LiveId" clId="{05357072-DB9E-4F51-958D-1AC1952FB81B}" dt="2021-05-30T10:38:20.312" v="735" actId="165"/>
          <ac:spMkLst>
            <pc:docMk/>
            <pc:sldMk cId="3013069878" sldId="1834"/>
            <ac:spMk id="1536" creationId="{3F24DE4A-F8C0-459C-8927-356560F50EC1}"/>
          </ac:spMkLst>
        </pc:spChg>
        <pc:spChg chg="mod">
          <ac:chgData name="Eldert Grootenboer" userId="3fe8758b2c2b58d2" providerId="LiveId" clId="{05357072-DB9E-4F51-958D-1AC1952FB81B}" dt="2021-05-30T10:38:20.312" v="735" actId="165"/>
          <ac:spMkLst>
            <pc:docMk/>
            <pc:sldMk cId="3013069878" sldId="1834"/>
            <ac:spMk id="1537" creationId="{6B82C54E-3DAA-4D1B-8A4E-2387A31101E1}"/>
          </ac:spMkLst>
        </pc:spChg>
        <pc:spChg chg="mod">
          <ac:chgData name="Eldert Grootenboer" userId="3fe8758b2c2b58d2" providerId="LiveId" clId="{05357072-DB9E-4F51-958D-1AC1952FB81B}" dt="2021-05-30T10:38:20.312" v="735" actId="165"/>
          <ac:spMkLst>
            <pc:docMk/>
            <pc:sldMk cId="3013069878" sldId="1834"/>
            <ac:spMk id="1538" creationId="{5F4A6C8E-3F7D-4DC6-B7B4-035644AF7A8B}"/>
          </ac:spMkLst>
        </pc:spChg>
        <pc:spChg chg="mod">
          <ac:chgData name="Eldert Grootenboer" userId="3fe8758b2c2b58d2" providerId="LiveId" clId="{05357072-DB9E-4F51-958D-1AC1952FB81B}" dt="2021-05-30T10:38:20.312" v="735" actId="165"/>
          <ac:spMkLst>
            <pc:docMk/>
            <pc:sldMk cId="3013069878" sldId="1834"/>
            <ac:spMk id="1539" creationId="{BD7234A0-C78F-4B6D-B5FF-4F0FDDF837A4}"/>
          </ac:spMkLst>
        </pc:spChg>
        <pc:spChg chg="mod">
          <ac:chgData name="Eldert Grootenboer" userId="3fe8758b2c2b58d2" providerId="LiveId" clId="{05357072-DB9E-4F51-958D-1AC1952FB81B}" dt="2021-05-30T10:38:20.312" v="735" actId="165"/>
          <ac:spMkLst>
            <pc:docMk/>
            <pc:sldMk cId="3013069878" sldId="1834"/>
            <ac:spMk id="1540" creationId="{662C7415-7A40-4F4E-BEC7-C21BBACE16FC}"/>
          </ac:spMkLst>
        </pc:spChg>
        <pc:spChg chg="mod">
          <ac:chgData name="Eldert Grootenboer" userId="3fe8758b2c2b58d2" providerId="LiveId" clId="{05357072-DB9E-4F51-958D-1AC1952FB81B}" dt="2021-05-30T10:38:20.312" v="735" actId="165"/>
          <ac:spMkLst>
            <pc:docMk/>
            <pc:sldMk cId="3013069878" sldId="1834"/>
            <ac:spMk id="1541" creationId="{C8039C2A-CA18-476F-AE76-2C841F9FB269}"/>
          </ac:spMkLst>
        </pc:spChg>
        <pc:spChg chg="mod">
          <ac:chgData name="Eldert Grootenboer" userId="3fe8758b2c2b58d2" providerId="LiveId" clId="{05357072-DB9E-4F51-958D-1AC1952FB81B}" dt="2021-05-30T10:38:20.312" v="735" actId="165"/>
          <ac:spMkLst>
            <pc:docMk/>
            <pc:sldMk cId="3013069878" sldId="1834"/>
            <ac:spMk id="1542" creationId="{1D8FAB78-2944-4298-987D-1035C769BDCA}"/>
          </ac:spMkLst>
        </pc:spChg>
        <pc:spChg chg="mod">
          <ac:chgData name="Eldert Grootenboer" userId="3fe8758b2c2b58d2" providerId="LiveId" clId="{05357072-DB9E-4F51-958D-1AC1952FB81B}" dt="2021-05-30T10:38:20.312" v="735" actId="165"/>
          <ac:spMkLst>
            <pc:docMk/>
            <pc:sldMk cId="3013069878" sldId="1834"/>
            <ac:spMk id="1543" creationId="{1F54C09A-A5A7-4D51-909D-3F79B233ECF8}"/>
          </ac:spMkLst>
        </pc:spChg>
        <pc:spChg chg="mod">
          <ac:chgData name="Eldert Grootenboer" userId="3fe8758b2c2b58d2" providerId="LiveId" clId="{05357072-DB9E-4F51-958D-1AC1952FB81B}" dt="2021-05-30T10:38:20.312" v="735" actId="165"/>
          <ac:spMkLst>
            <pc:docMk/>
            <pc:sldMk cId="3013069878" sldId="1834"/>
            <ac:spMk id="1544" creationId="{06F8420A-816C-4A98-8C66-D5962CD02084}"/>
          </ac:spMkLst>
        </pc:spChg>
        <pc:spChg chg="mod">
          <ac:chgData name="Eldert Grootenboer" userId="3fe8758b2c2b58d2" providerId="LiveId" clId="{05357072-DB9E-4F51-958D-1AC1952FB81B}" dt="2021-05-30T10:38:20.312" v="735" actId="165"/>
          <ac:spMkLst>
            <pc:docMk/>
            <pc:sldMk cId="3013069878" sldId="1834"/>
            <ac:spMk id="1545" creationId="{E1E8A260-FAE8-4E7B-9524-70C9513D40AC}"/>
          </ac:spMkLst>
        </pc:spChg>
        <pc:spChg chg="mod">
          <ac:chgData name="Eldert Grootenboer" userId="3fe8758b2c2b58d2" providerId="LiveId" clId="{05357072-DB9E-4F51-958D-1AC1952FB81B}" dt="2021-05-30T10:38:20.312" v="735" actId="165"/>
          <ac:spMkLst>
            <pc:docMk/>
            <pc:sldMk cId="3013069878" sldId="1834"/>
            <ac:spMk id="1546" creationId="{24C114AE-AD78-4155-92C3-5E544059AD6E}"/>
          </ac:spMkLst>
        </pc:spChg>
        <pc:spChg chg="mod">
          <ac:chgData name="Eldert Grootenboer" userId="3fe8758b2c2b58d2" providerId="LiveId" clId="{05357072-DB9E-4F51-958D-1AC1952FB81B}" dt="2021-05-30T10:38:20.312" v="735" actId="165"/>
          <ac:spMkLst>
            <pc:docMk/>
            <pc:sldMk cId="3013069878" sldId="1834"/>
            <ac:spMk id="1547" creationId="{43A8D259-C2FF-4696-8950-A62B862309F4}"/>
          </ac:spMkLst>
        </pc:spChg>
        <pc:spChg chg="mod">
          <ac:chgData name="Eldert Grootenboer" userId="3fe8758b2c2b58d2" providerId="LiveId" clId="{05357072-DB9E-4F51-958D-1AC1952FB81B}" dt="2021-05-30T10:38:20.312" v="735" actId="165"/>
          <ac:spMkLst>
            <pc:docMk/>
            <pc:sldMk cId="3013069878" sldId="1834"/>
            <ac:spMk id="1548" creationId="{3A128AC1-F9CD-41DD-9B5B-3EF2AF02AE26}"/>
          </ac:spMkLst>
        </pc:spChg>
        <pc:spChg chg="mod">
          <ac:chgData name="Eldert Grootenboer" userId="3fe8758b2c2b58d2" providerId="LiveId" clId="{05357072-DB9E-4F51-958D-1AC1952FB81B}" dt="2021-05-30T10:38:20.312" v="735" actId="165"/>
          <ac:spMkLst>
            <pc:docMk/>
            <pc:sldMk cId="3013069878" sldId="1834"/>
            <ac:spMk id="1549" creationId="{90EC14E4-16E5-4AF0-B962-AD4BFD9B1BD5}"/>
          </ac:spMkLst>
        </pc:spChg>
        <pc:spChg chg="mod">
          <ac:chgData name="Eldert Grootenboer" userId="3fe8758b2c2b58d2" providerId="LiveId" clId="{05357072-DB9E-4F51-958D-1AC1952FB81B}" dt="2021-05-30T10:38:20.312" v="735" actId="165"/>
          <ac:spMkLst>
            <pc:docMk/>
            <pc:sldMk cId="3013069878" sldId="1834"/>
            <ac:spMk id="1550" creationId="{7779A7A6-7A17-4C6F-B18C-BE343221477D}"/>
          </ac:spMkLst>
        </pc:spChg>
        <pc:spChg chg="mod">
          <ac:chgData name="Eldert Grootenboer" userId="3fe8758b2c2b58d2" providerId="LiveId" clId="{05357072-DB9E-4F51-958D-1AC1952FB81B}" dt="2021-05-30T10:38:20.312" v="735" actId="165"/>
          <ac:spMkLst>
            <pc:docMk/>
            <pc:sldMk cId="3013069878" sldId="1834"/>
            <ac:spMk id="1551" creationId="{D4800A4B-D2C6-46F6-89F0-104B24335763}"/>
          </ac:spMkLst>
        </pc:spChg>
        <pc:spChg chg="mod">
          <ac:chgData name="Eldert Grootenboer" userId="3fe8758b2c2b58d2" providerId="LiveId" clId="{05357072-DB9E-4F51-958D-1AC1952FB81B}" dt="2021-05-30T10:38:20.312" v="735" actId="165"/>
          <ac:spMkLst>
            <pc:docMk/>
            <pc:sldMk cId="3013069878" sldId="1834"/>
            <ac:spMk id="1552" creationId="{82969F30-F272-449E-B6DD-78753E2DE2BE}"/>
          </ac:spMkLst>
        </pc:spChg>
        <pc:spChg chg="mod">
          <ac:chgData name="Eldert Grootenboer" userId="3fe8758b2c2b58d2" providerId="LiveId" clId="{05357072-DB9E-4F51-958D-1AC1952FB81B}" dt="2021-05-30T10:38:20.312" v="735" actId="165"/>
          <ac:spMkLst>
            <pc:docMk/>
            <pc:sldMk cId="3013069878" sldId="1834"/>
            <ac:spMk id="1553" creationId="{51769E9E-5833-4287-A319-EFBF0B06EA72}"/>
          </ac:spMkLst>
        </pc:spChg>
        <pc:spChg chg="mod">
          <ac:chgData name="Eldert Grootenboer" userId="3fe8758b2c2b58d2" providerId="LiveId" clId="{05357072-DB9E-4F51-958D-1AC1952FB81B}" dt="2021-05-30T10:38:20.312" v="735" actId="165"/>
          <ac:spMkLst>
            <pc:docMk/>
            <pc:sldMk cId="3013069878" sldId="1834"/>
            <ac:spMk id="1554" creationId="{EDD6A1C8-8DBD-49EC-B3BD-23CFFEAC7928}"/>
          </ac:spMkLst>
        </pc:spChg>
        <pc:spChg chg="mod">
          <ac:chgData name="Eldert Grootenboer" userId="3fe8758b2c2b58d2" providerId="LiveId" clId="{05357072-DB9E-4F51-958D-1AC1952FB81B}" dt="2021-05-30T10:38:20.312" v="735" actId="165"/>
          <ac:spMkLst>
            <pc:docMk/>
            <pc:sldMk cId="3013069878" sldId="1834"/>
            <ac:spMk id="1555" creationId="{7C437859-4CDE-470C-8B08-64FE17F1FCE8}"/>
          </ac:spMkLst>
        </pc:spChg>
        <pc:spChg chg="mod">
          <ac:chgData name="Eldert Grootenboer" userId="3fe8758b2c2b58d2" providerId="LiveId" clId="{05357072-DB9E-4F51-958D-1AC1952FB81B}" dt="2021-05-30T10:38:20.312" v="735" actId="165"/>
          <ac:spMkLst>
            <pc:docMk/>
            <pc:sldMk cId="3013069878" sldId="1834"/>
            <ac:spMk id="1556" creationId="{8AFAEA85-1D2E-4D99-9649-39FEA3ECE1A1}"/>
          </ac:spMkLst>
        </pc:spChg>
        <pc:spChg chg="mod">
          <ac:chgData name="Eldert Grootenboer" userId="3fe8758b2c2b58d2" providerId="LiveId" clId="{05357072-DB9E-4F51-958D-1AC1952FB81B}" dt="2021-05-30T10:38:20.312" v="735" actId="165"/>
          <ac:spMkLst>
            <pc:docMk/>
            <pc:sldMk cId="3013069878" sldId="1834"/>
            <ac:spMk id="1557" creationId="{745FDD35-EAD6-429F-97AF-D6CDD60C7CBB}"/>
          </ac:spMkLst>
        </pc:spChg>
        <pc:spChg chg="mod">
          <ac:chgData name="Eldert Grootenboer" userId="3fe8758b2c2b58d2" providerId="LiveId" clId="{05357072-DB9E-4F51-958D-1AC1952FB81B}" dt="2021-05-30T10:38:20.312" v="735" actId="165"/>
          <ac:spMkLst>
            <pc:docMk/>
            <pc:sldMk cId="3013069878" sldId="1834"/>
            <ac:spMk id="1558" creationId="{8613B2A1-3879-450D-A572-D2703FA7FDC0}"/>
          </ac:spMkLst>
        </pc:spChg>
        <pc:spChg chg="mod">
          <ac:chgData name="Eldert Grootenboer" userId="3fe8758b2c2b58d2" providerId="LiveId" clId="{05357072-DB9E-4F51-958D-1AC1952FB81B}" dt="2021-05-30T10:38:20.312" v="735" actId="165"/>
          <ac:spMkLst>
            <pc:docMk/>
            <pc:sldMk cId="3013069878" sldId="1834"/>
            <ac:spMk id="1559" creationId="{3E4E329B-FBE4-4893-914E-657505527434}"/>
          </ac:spMkLst>
        </pc:spChg>
        <pc:spChg chg="mod">
          <ac:chgData name="Eldert Grootenboer" userId="3fe8758b2c2b58d2" providerId="LiveId" clId="{05357072-DB9E-4F51-958D-1AC1952FB81B}" dt="2021-05-30T10:38:20.312" v="735" actId="165"/>
          <ac:spMkLst>
            <pc:docMk/>
            <pc:sldMk cId="3013069878" sldId="1834"/>
            <ac:spMk id="1560" creationId="{F42CAFB9-B20F-4F20-A86D-C6C518FC2FAD}"/>
          </ac:spMkLst>
        </pc:spChg>
        <pc:spChg chg="mod">
          <ac:chgData name="Eldert Grootenboer" userId="3fe8758b2c2b58d2" providerId="LiveId" clId="{05357072-DB9E-4F51-958D-1AC1952FB81B}" dt="2021-05-30T10:38:20.312" v="735" actId="165"/>
          <ac:spMkLst>
            <pc:docMk/>
            <pc:sldMk cId="3013069878" sldId="1834"/>
            <ac:spMk id="1561" creationId="{AC1DB08B-BBAD-4A5B-83A0-26E1A368271D}"/>
          </ac:spMkLst>
        </pc:spChg>
        <pc:spChg chg="mod">
          <ac:chgData name="Eldert Grootenboer" userId="3fe8758b2c2b58d2" providerId="LiveId" clId="{05357072-DB9E-4F51-958D-1AC1952FB81B}" dt="2021-05-30T10:38:20.312" v="735" actId="165"/>
          <ac:spMkLst>
            <pc:docMk/>
            <pc:sldMk cId="3013069878" sldId="1834"/>
            <ac:spMk id="1562" creationId="{0A367257-F3D6-4DE3-97DD-F34E032F430A}"/>
          </ac:spMkLst>
        </pc:spChg>
        <pc:spChg chg="mod">
          <ac:chgData name="Eldert Grootenboer" userId="3fe8758b2c2b58d2" providerId="LiveId" clId="{05357072-DB9E-4F51-958D-1AC1952FB81B}" dt="2021-05-30T10:38:20.312" v="735" actId="165"/>
          <ac:spMkLst>
            <pc:docMk/>
            <pc:sldMk cId="3013069878" sldId="1834"/>
            <ac:spMk id="1563" creationId="{558F3C3E-3900-4EBE-8CA4-A0D58A2ECC10}"/>
          </ac:spMkLst>
        </pc:spChg>
        <pc:spChg chg="mod">
          <ac:chgData name="Eldert Grootenboer" userId="3fe8758b2c2b58d2" providerId="LiveId" clId="{05357072-DB9E-4F51-958D-1AC1952FB81B}" dt="2021-05-30T10:38:20.312" v="735" actId="165"/>
          <ac:spMkLst>
            <pc:docMk/>
            <pc:sldMk cId="3013069878" sldId="1834"/>
            <ac:spMk id="1564" creationId="{206538D5-D85E-4248-9714-02BBC3390083}"/>
          </ac:spMkLst>
        </pc:spChg>
        <pc:spChg chg="mod">
          <ac:chgData name="Eldert Grootenboer" userId="3fe8758b2c2b58d2" providerId="LiveId" clId="{05357072-DB9E-4F51-958D-1AC1952FB81B}" dt="2021-05-30T10:38:20.312" v="735" actId="165"/>
          <ac:spMkLst>
            <pc:docMk/>
            <pc:sldMk cId="3013069878" sldId="1834"/>
            <ac:spMk id="1565" creationId="{D5B08862-8E98-4EAA-99DB-CA27E376F607}"/>
          </ac:spMkLst>
        </pc:spChg>
        <pc:spChg chg="mod">
          <ac:chgData name="Eldert Grootenboer" userId="3fe8758b2c2b58d2" providerId="LiveId" clId="{05357072-DB9E-4F51-958D-1AC1952FB81B}" dt="2021-05-30T10:38:20.312" v="735" actId="165"/>
          <ac:spMkLst>
            <pc:docMk/>
            <pc:sldMk cId="3013069878" sldId="1834"/>
            <ac:spMk id="1566" creationId="{942CC4CE-BDFD-4A3C-A7DE-40163A453DF7}"/>
          </ac:spMkLst>
        </pc:spChg>
        <pc:spChg chg="mod">
          <ac:chgData name="Eldert Grootenboer" userId="3fe8758b2c2b58d2" providerId="LiveId" clId="{05357072-DB9E-4F51-958D-1AC1952FB81B}" dt="2021-05-30T10:38:20.312" v="735" actId="165"/>
          <ac:spMkLst>
            <pc:docMk/>
            <pc:sldMk cId="3013069878" sldId="1834"/>
            <ac:spMk id="1567" creationId="{50967F3D-DAEC-4B2F-B5A1-79797373CB76}"/>
          </ac:spMkLst>
        </pc:spChg>
        <pc:spChg chg="mod">
          <ac:chgData name="Eldert Grootenboer" userId="3fe8758b2c2b58d2" providerId="LiveId" clId="{05357072-DB9E-4F51-958D-1AC1952FB81B}" dt="2021-05-30T10:38:20.312" v="735" actId="165"/>
          <ac:spMkLst>
            <pc:docMk/>
            <pc:sldMk cId="3013069878" sldId="1834"/>
            <ac:spMk id="1568" creationId="{DFC5D2BA-CABD-4138-99FF-8680FD0C1A0B}"/>
          </ac:spMkLst>
        </pc:spChg>
        <pc:spChg chg="mod">
          <ac:chgData name="Eldert Grootenboer" userId="3fe8758b2c2b58d2" providerId="LiveId" clId="{05357072-DB9E-4F51-958D-1AC1952FB81B}" dt="2021-05-30T10:38:20.312" v="735" actId="165"/>
          <ac:spMkLst>
            <pc:docMk/>
            <pc:sldMk cId="3013069878" sldId="1834"/>
            <ac:spMk id="1569" creationId="{4CBEB635-9556-495B-8301-9F98B2C398C4}"/>
          </ac:spMkLst>
        </pc:spChg>
        <pc:spChg chg="mod">
          <ac:chgData name="Eldert Grootenboer" userId="3fe8758b2c2b58d2" providerId="LiveId" clId="{05357072-DB9E-4F51-958D-1AC1952FB81B}" dt="2021-05-30T10:38:20.312" v="735" actId="165"/>
          <ac:spMkLst>
            <pc:docMk/>
            <pc:sldMk cId="3013069878" sldId="1834"/>
            <ac:spMk id="1570" creationId="{D0771339-B258-4510-84A3-393F2CC77DD4}"/>
          </ac:spMkLst>
        </pc:spChg>
        <pc:spChg chg="mod">
          <ac:chgData name="Eldert Grootenboer" userId="3fe8758b2c2b58d2" providerId="LiveId" clId="{05357072-DB9E-4F51-958D-1AC1952FB81B}" dt="2021-05-30T10:38:20.312" v="735" actId="165"/>
          <ac:spMkLst>
            <pc:docMk/>
            <pc:sldMk cId="3013069878" sldId="1834"/>
            <ac:spMk id="1571" creationId="{E919336A-EB38-47CC-8859-B3DC90D872E9}"/>
          </ac:spMkLst>
        </pc:spChg>
        <pc:spChg chg="mod">
          <ac:chgData name="Eldert Grootenboer" userId="3fe8758b2c2b58d2" providerId="LiveId" clId="{05357072-DB9E-4F51-958D-1AC1952FB81B}" dt="2021-05-30T10:38:20.312" v="735" actId="165"/>
          <ac:spMkLst>
            <pc:docMk/>
            <pc:sldMk cId="3013069878" sldId="1834"/>
            <ac:spMk id="1572" creationId="{CC8CEBA1-A494-4545-810E-CB3E353D2258}"/>
          </ac:spMkLst>
        </pc:spChg>
        <pc:spChg chg="mod">
          <ac:chgData name="Eldert Grootenboer" userId="3fe8758b2c2b58d2" providerId="LiveId" clId="{05357072-DB9E-4F51-958D-1AC1952FB81B}" dt="2021-05-30T10:38:20.312" v="735" actId="165"/>
          <ac:spMkLst>
            <pc:docMk/>
            <pc:sldMk cId="3013069878" sldId="1834"/>
            <ac:spMk id="1573" creationId="{E10B47A7-6091-4ADA-AC69-9168C149D531}"/>
          </ac:spMkLst>
        </pc:spChg>
        <pc:spChg chg="mod">
          <ac:chgData name="Eldert Grootenboer" userId="3fe8758b2c2b58d2" providerId="LiveId" clId="{05357072-DB9E-4F51-958D-1AC1952FB81B}" dt="2021-05-30T10:38:20.312" v="735" actId="165"/>
          <ac:spMkLst>
            <pc:docMk/>
            <pc:sldMk cId="3013069878" sldId="1834"/>
            <ac:spMk id="1574" creationId="{7C305FB6-48E7-40DD-9EA6-6B8A9B9F04F8}"/>
          </ac:spMkLst>
        </pc:spChg>
        <pc:spChg chg="mod">
          <ac:chgData name="Eldert Grootenboer" userId="3fe8758b2c2b58d2" providerId="LiveId" clId="{05357072-DB9E-4F51-958D-1AC1952FB81B}" dt="2021-05-30T10:38:20.312" v="735" actId="165"/>
          <ac:spMkLst>
            <pc:docMk/>
            <pc:sldMk cId="3013069878" sldId="1834"/>
            <ac:spMk id="1575" creationId="{09E5960F-BA56-4BBE-BC94-3C064BBE847F}"/>
          </ac:spMkLst>
        </pc:spChg>
        <pc:spChg chg="mod">
          <ac:chgData name="Eldert Grootenboer" userId="3fe8758b2c2b58d2" providerId="LiveId" clId="{05357072-DB9E-4F51-958D-1AC1952FB81B}" dt="2021-05-30T10:38:20.312" v="735" actId="165"/>
          <ac:spMkLst>
            <pc:docMk/>
            <pc:sldMk cId="3013069878" sldId="1834"/>
            <ac:spMk id="1576" creationId="{A101A3B5-2389-4CC8-846B-DD1931BF17E5}"/>
          </ac:spMkLst>
        </pc:spChg>
        <pc:spChg chg="mod">
          <ac:chgData name="Eldert Grootenboer" userId="3fe8758b2c2b58d2" providerId="LiveId" clId="{05357072-DB9E-4F51-958D-1AC1952FB81B}" dt="2021-05-30T10:38:20.312" v="735" actId="165"/>
          <ac:spMkLst>
            <pc:docMk/>
            <pc:sldMk cId="3013069878" sldId="1834"/>
            <ac:spMk id="1577" creationId="{2D3DC78E-BAA6-4879-929C-EFC9F9106FB9}"/>
          </ac:spMkLst>
        </pc:spChg>
        <pc:spChg chg="mod">
          <ac:chgData name="Eldert Grootenboer" userId="3fe8758b2c2b58d2" providerId="LiveId" clId="{05357072-DB9E-4F51-958D-1AC1952FB81B}" dt="2021-05-30T10:38:20.312" v="735" actId="165"/>
          <ac:spMkLst>
            <pc:docMk/>
            <pc:sldMk cId="3013069878" sldId="1834"/>
            <ac:spMk id="1578" creationId="{3ACBDF53-2978-4FC1-9BB8-D919446EAA9F}"/>
          </ac:spMkLst>
        </pc:spChg>
        <pc:spChg chg="mod">
          <ac:chgData name="Eldert Grootenboer" userId="3fe8758b2c2b58d2" providerId="LiveId" clId="{05357072-DB9E-4F51-958D-1AC1952FB81B}" dt="2021-05-30T10:38:20.312" v="735" actId="165"/>
          <ac:spMkLst>
            <pc:docMk/>
            <pc:sldMk cId="3013069878" sldId="1834"/>
            <ac:spMk id="1579" creationId="{A90989E8-2EE6-4497-9340-9E99AEEE85DF}"/>
          </ac:spMkLst>
        </pc:spChg>
        <pc:spChg chg="mod">
          <ac:chgData name="Eldert Grootenboer" userId="3fe8758b2c2b58d2" providerId="LiveId" clId="{05357072-DB9E-4F51-958D-1AC1952FB81B}" dt="2021-05-30T10:38:20.312" v="735" actId="165"/>
          <ac:spMkLst>
            <pc:docMk/>
            <pc:sldMk cId="3013069878" sldId="1834"/>
            <ac:spMk id="1580" creationId="{A3A263B6-4940-41D0-8B7D-6224BDF2A046}"/>
          </ac:spMkLst>
        </pc:spChg>
        <pc:spChg chg="mod">
          <ac:chgData name="Eldert Grootenboer" userId="3fe8758b2c2b58d2" providerId="LiveId" clId="{05357072-DB9E-4F51-958D-1AC1952FB81B}" dt="2021-05-30T10:38:20.312" v="735" actId="165"/>
          <ac:spMkLst>
            <pc:docMk/>
            <pc:sldMk cId="3013069878" sldId="1834"/>
            <ac:spMk id="1581" creationId="{A1595C17-34C3-43E0-9FA9-5C2E58B89AC6}"/>
          </ac:spMkLst>
        </pc:spChg>
        <pc:spChg chg="mod">
          <ac:chgData name="Eldert Grootenboer" userId="3fe8758b2c2b58d2" providerId="LiveId" clId="{05357072-DB9E-4F51-958D-1AC1952FB81B}" dt="2021-05-30T10:38:20.312" v="735" actId="165"/>
          <ac:spMkLst>
            <pc:docMk/>
            <pc:sldMk cId="3013069878" sldId="1834"/>
            <ac:spMk id="1582" creationId="{0F0399AB-2CB1-406D-8BB4-3BF2F902BE10}"/>
          </ac:spMkLst>
        </pc:spChg>
        <pc:spChg chg="mod">
          <ac:chgData name="Eldert Grootenboer" userId="3fe8758b2c2b58d2" providerId="LiveId" clId="{05357072-DB9E-4F51-958D-1AC1952FB81B}" dt="2021-05-30T10:38:20.312" v="735" actId="165"/>
          <ac:spMkLst>
            <pc:docMk/>
            <pc:sldMk cId="3013069878" sldId="1834"/>
            <ac:spMk id="1583" creationId="{6A7586F3-0C60-4EB0-B9DC-293AB811EA6F}"/>
          </ac:spMkLst>
        </pc:spChg>
        <pc:spChg chg="mod">
          <ac:chgData name="Eldert Grootenboer" userId="3fe8758b2c2b58d2" providerId="LiveId" clId="{05357072-DB9E-4F51-958D-1AC1952FB81B}" dt="2021-05-30T10:38:20.312" v="735" actId="165"/>
          <ac:spMkLst>
            <pc:docMk/>
            <pc:sldMk cId="3013069878" sldId="1834"/>
            <ac:spMk id="1584" creationId="{19DCF2F6-FDDD-42BD-BD5F-CBC0F01E168D}"/>
          </ac:spMkLst>
        </pc:spChg>
        <pc:spChg chg="mod">
          <ac:chgData name="Eldert Grootenboer" userId="3fe8758b2c2b58d2" providerId="LiveId" clId="{05357072-DB9E-4F51-958D-1AC1952FB81B}" dt="2021-05-30T10:38:20.312" v="735" actId="165"/>
          <ac:spMkLst>
            <pc:docMk/>
            <pc:sldMk cId="3013069878" sldId="1834"/>
            <ac:spMk id="1585" creationId="{C06F987B-C952-4338-ADB0-FE2E0E560C11}"/>
          </ac:spMkLst>
        </pc:spChg>
        <pc:spChg chg="mod">
          <ac:chgData name="Eldert Grootenboer" userId="3fe8758b2c2b58d2" providerId="LiveId" clId="{05357072-DB9E-4F51-958D-1AC1952FB81B}" dt="2021-05-30T10:38:20.312" v="735" actId="165"/>
          <ac:spMkLst>
            <pc:docMk/>
            <pc:sldMk cId="3013069878" sldId="1834"/>
            <ac:spMk id="1586" creationId="{29336DC0-CC88-4AF1-AEED-5F660F8E653F}"/>
          </ac:spMkLst>
        </pc:spChg>
        <pc:spChg chg="mod">
          <ac:chgData name="Eldert Grootenboer" userId="3fe8758b2c2b58d2" providerId="LiveId" clId="{05357072-DB9E-4F51-958D-1AC1952FB81B}" dt="2021-05-30T10:38:20.312" v="735" actId="165"/>
          <ac:spMkLst>
            <pc:docMk/>
            <pc:sldMk cId="3013069878" sldId="1834"/>
            <ac:spMk id="1587" creationId="{FE393079-8967-4B41-8D64-03E52CDFCDDB}"/>
          </ac:spMkLst>
        </pc:spChg>
        <pc:spChg chg="mod">
          <ac:chgData name="Eldert Grootenboer" userId="3fe8758b2c2b58d2" providerId="LiveId" clId="{05357072-DB9E-4F51-958D-1AC1952FB81B}" dt="2021-05-30T10:38:20.312" v="735" actId="165"/>
          <ac:spMkLst>
            <pc:docMk/>
            <pc:sldMk cId="3013069878" sldId="1834"/>
            <ac:spMk id="1588" creationId="{F51831F6-E28B-468F-BD64-5BD1BB9EE114}"/>
          </ac:spMkLst>
        </pc:spChg>
        <pc:spChg chg="mod">
          <ac:chgData name="Eldert Grootenboer" userId="3fe8758b2c2b58d2" providerId="LiveId" clId="{05357072-DB9E-4F51-958D-1AC1952FB81B}" dt="2021-05-30T10:38:20.312" v="735" actId="165"/>
          <ac:spMkLst>
            <pc:docMk/>
            <pc:sldMk cId="3013069878" sldId="1834"/>
            <ac:spMk id="1589" creationId="{6B0A5CB3-E59F-437A-B5AD-35E5AC2335ED}"/>
          </ac:spMkLst>
        </pc:spChg>
        <pc:spChg chg="mod">
          <ac:chgData name="Eldert Grootenboer" userId="3fe8758b2c2b58d2" providerId="LiveId" clId="{05357072-DB9E-4F51-958D-1AC1952FB81B}" dt="2021-05-30T10:38:20.312" v="735" actId="165"/>
          <ac:spMkLst>
            <pc:docMk/>
            <pc:sldMk cId="3013069878" sldId="1834"/>
            <ac:spMk id="1590" creationId="{E40A745E-918F-4283-9CB5-BD4EE14282C3}"/>
          </ac:spMkLst>
        </pc:spChg>
        <pc:spChg chg="mod">
          <ac:chgData name="Eldert Grootenboer" userId="3fe8758b2c2b58d2" providerId="LiveId" clId="{05357072-DB9E-4F51-958D-1AC1952FB81B}" dt="2021-05-30T10:38:20.312" v="735" actId="165"/>
          <ac:spMkLst>
            <pc:docMk/>
            <pc:sldMk cId="3013069878" sldId="1834"/>
            <ac:spMk id="1591" creationId="{07171859-549F-4D1E-BAC4-04663EB973D8}"/>
          </ac:spMkLst>
        </pc:spChg>
        <pc:spChg chg="mod">
          <ac:chgData name="Eldert Grootenboer" userId="3fe8758b2c2b58d2" providerId="LiveId" clId="{05357072-DB9E-4F51-958D-1AC1952FB81B}" dt="2021-05-30T10:38:20.312" v="735" actId="165"/>
          <ac:spMkLst>
            <pc:docMk/>
            <pc:sldMk cId="3013069878" sldId="1834"/>
            <ac:spMk id="1592" creationId="{3D6F26DF-A953-442A-B469-10A81E48975F}"/>
          </ac:spMkLst>
        </pc:spChg>
        <pc:spChg chg="mod">
          <ac:chgData name="Eldert Grootenboer" userId="3fe8758b2c2b58d2" providerId="LiveId" clId="{05357072-DB9E-4F51-958D-1AC1952FB81B}" dt="2021-05-30T10:38:20.312" v="735" actId="165"/>
          <ac:spMkLst>
            <pc:docMk/>
            <pc:sldMk cId="3013069878" sldId="1834"/>
            <ac:spMk id="1593" creationId="{8F63B118-81B7-44B3-9539-724CEC9AB32D}"/>
          </ac:spMkLst>
        </pc:spChg>
        <pc:spChg chg="mod">
          <ac:chgData name="Eldert Grootenboer" userId="3fe8758b2c2b58d2" providerId="LiveId" clId="{05357072-DB9E-4F51-958D-1AC1952FB81B}" dt="2021-05-30T10:38:20.312" v="735" actId="165"/>
          <ac:spMkLst>
            <pc:docMk/>
            <pc:sldMk cId="3013069878" sldId="1834"/>
            <ac:spMk id="1594" creationId="{784EF4AF-4D6E-4E14-BE99-7DAAA9B076A1}"/>
          </ac:spMkLst>
        </pc:spChg>
        <pc:spChg chg="mod">
          <ac:chgData name="Eldert Grootenboer" userId="3fe8758b2c2b58d2" providerId="LiveId" clId="{05357072-DB9E-4F51-958D-1AC1952FB81B}" dt="2021-05-30T10:38:20.312" v="735" actId="165"/>
          <ac:spMkLst>
            <pc:docMk/>
            <pc:sldMk cId="3013069878" sldId="1834"/>
            <ac:spMk id="1595" creationId="{4E166197-991A-4305-A3B6-931DB71B3BFF}"/>
          </ac:spMkLst>
        </pc:spChg>
        <pc:spChg chg="mod">
          <ac:chgData name="Eldert Grootenboer" userId="3fe8758b2c2b58d2" providerId="LiveId" clId="{05357072-DB9E-4F51-958D-1AC1952FB81B}" dt="2021-05-30T10:38:20.312" v="735" actId="165"/>
          <ac:spMkLst>
            <pc:docMk/>
            <pc:sldMk cId="3013069878" sldId="1834"/>
            <ac:spMk id="1596" creationId="{4C18BB03-7CAD-457B-BA8E-9DC794148B97}"/>
          </ac:spMkLst>
        </pc:spChg>
        <pc:spChg chg="mod">
          <ac:chgData name="Eldert Grootenboer" userId="3fe8758b2c2b58d2" providerId="LiveId" clId="{05357072-DB9E-4F51-958D-1AC1952FB81B}" dt="2021-05-30T10:38:20.312" v="735" actId="165"/>
          <ac:spMkLst>
            <pc:docMk/>
            <pc:sldMk cId="3013069878" sldId="1834"/>
            <ac:spMk id="1597" creationId="{3144A4BA-98A8-41E5-ACD1-904297D26CF9}"/>
          </ac:spMkLst>
        </pc:spChg>
        <pc:spChg chg="mod">
          <ac:chgData name="Eldert Grootenboer" userId="3fe8758b2c2b58d2" providerId="LiveId" clId="{05357072-DB9E-4F51-958D-1AC1952FB81B}" dt="2021-05-30T10:38:20.312" v="735" actId="165"/>
          <ac:spMkLst>
            <pc:docMk/>
            <pc:sldMk cId="3013069878" sldId="1834"/>
            <ac:spMk id="1598" creationId="{B0EA6B96-E9F5-4020-8F3D-E8F405596F8E}"/>
          </ac:spMkLst>
        </pc:spChg>
        <pc:spChg chg="mod">
          <ac:chgData name="Eldert Grootenboer" userId="3fe8758b2c2b58d2" providerId="LiveId" clId="{05357072-DB9E-4F51-958D-1AC1952FB81B}" dt="2021-05-30T10:38:20.312" v="735" actId="165"/>
          <ac:spMkLst>
            <pc:docMk/>
            <pc:sldMk cId="3013069878" sldId="1834"/>
            <ac:spMk id="1599" creationId="{B32BE498-891E-4AAD-B873-EFD126F6366B}"/>
          </ac:spMkLst>
        </pc:spChg>
        <pc:spChg chg="mod">
          <ac:chgData name="Eldert Grootenboer" userId="3fe8758b2c2b58d2" providerId="LiveId" clId="{05357072-DB9E-4F51-958D-1AC1952FB81B}" dt="2021-05-30T10:38:20.312" v="735" actId="165"/>
          <ac:spMkLst>
            <pc:docMk/>
            <pc:sldMk cId="3013069878" sldId="1834"/>
            <ac:spMk id="1600" creationId="{6202914F-DB1B-4056-B8BA-86FFEEADDA29}"/>
          </ac:spMkLst>
        </pc:spChg>
        <pc:spChg chg="mod">
          <ac:chgData name="Eldert Grootenboer" userId="3fe8758b2c2b58d2" providerId="LiveId" clId="{05357072-DB9E-4F51-958D-1AC1952FB81B}" dt="2021-05-30T10:38:20.312" v="735" actId="165"/>
          <ac:spMkLst>
            <pc:docMk/>
            <pc:sldMk cId="3013069878" sldId="1834"/>
            <ac:spMk id="1601" creationId="{4F8ADBDF-5EA6-4E51-B41F-8CE52A50ABC4}"/>
          </ac:spMkLst>
        </pc:spChg>
        <pc:spChg chg="mod">
          <ac:chgData name="Eldert Grootenboer" userId="3fe8758b2c2b58d2" providerId="LiveId" clId="{05357072-DB9E-4F51-958D-1AC1952FB81B}" dt="2021-05-30T10:38:20.312" v="735" actId="165"/>
          <ac:spMkLst>
            <pc:docMk/>
            <pc:sldMk cId="3013069878" sldId="1834"/>
            <ac:spMk id="1602" creationId="{CAB14817-2006-4B71-A9A0-4F88E64667E6}"/>
          </ac:spMkLst>
        </pc:spChg>
        <pc:spChg chg="mod">
          <ac:chgData name="Eldert Grootenboer" userId="3fe8758b2c2b58d2" providerId="LiveId" clId="{05357072-DB9E-4F51-958D-1AC1952FB81B}" dt="2021-05-30T10:38:20.312" v="735" actId="165"/>
          <ac:spMkLst>
            <pc:docMk/>
            <pc:sldMk cId="3013069878" sldId="1834"/>
            <ac:spMk id="1603" creationId="{1AD85109-8FAE-4DFE-9A19-FA10046CA810}"/>
          </ac:spMkLst>
        </pc:spChg>
        <pc:spChg chg="mod">
          <ac:chgData name="Eldert Grootenboer" userId="3fe8758b2c2b58d2" providerId="LiveId" clId="{05357072-DB9E-4F51-958D-1AC1952FB81B}" dt="2021-05-30T10:38:20.312" v="735" actId="165"/>
          <ac:spMkLst>
            <pc:docMk/>
            <pc:sldMk cId="3013069878" sldId="1834"/>
            <ac:spMk id="1604" creationId="{AD528424-F802-4C29-BC27-A037F30353E1}"/>
          </ac:spMkLst>
        </pc:spChg>
        <pc:spChg chg="mod">
          <ac:chgData name="Eldert Grootenboer" userId="3fe8758b2c2b58d2" providerId="LiveId" clId="{05357072-DB9E-4F51-958D-1AC1952FB81B}" dt="2021-05-30T10:38:20.312" v="735" actId="165"/>
          <ac:spMkLst>
            <pc:docMk/>
            <pc:sldMk cId="3013069878" sldId="1834"/>
            <ac:spMk id="1605" creationId="{E500546D-1BB9-4BA6-A8A3-4239BC7842EA}"/>
          </ac:spMkLst>
        </pc:spChg>
        <pc:spChg chg="mod">
          <ac:chgData name="Eldert Grootenboer" userId="3fe8758b2c2b58d2" providerId="LiveId" clId="{05357072-DB9E-4F51-958D-1AC1952FB81B}" dt="2021-05-30T10:38:20.312" v="735" actId="165"/>
          <ac:spMkLst>
            <pc:docMk/>
            <pc:sldMk cId="3013069878" sldId="1834"/>
            <ac:spMk id="1606" creationId="{B36938E4-1EDC-45CB-AD27-1A2571F9D046}"/>
          </ac:spMkLst>
        </pc:spChg>
        <pc:spChg chg="mod">
          <ac:chgData name="Eldert Grootenboer" userId="3fe8758b2c2b58d2" providerId="LiveId" clId="{05357072-DB9E-4F51-958D-1AC1952FB81B}" dt="2021-05-30T10:38:20.312" v="735" actId="165"/>
          <ac:spMkLst>
            <pc:docMk/>
            <pc:sldMk cId="3013069878" sldId="1834"/>
            <ac:spMk id="1607" creationId="{D25AE4B0-7703-45AC-8962-F9F93354771E}"/>
          </ac:spMkLst>
        </pc:spChg>
        <pc:spChg chg="mod">
          <ac:chgData name="Eldert Grootenboer" userId="3fe8758b2c2b58d2" providerId="LiveId" clId="{05357072-DB9E-4F51-958D-1AC1952FB81B}" dt="2021-05-30T10:38:20.312" v="735" actId="165"/>
          <ac:spMkLst>
            <pc:docMk/>
            <pc:sldMk cId="3013069878" sldId="1834"/>
            <ac:spMk id="1608" creationId="{4DCBD789-750F-4ACB-A1AE-69438F2C3F87}"/>
          </ac:spMkLst>
        </pc:spChg>
        <pc:spChg chg="mod">
          <ac:chgData name="Eldert Grootenboer" userId="3fe8758b2c2b58d2" providerId="LiveId" clId="{05357072-DB9E-4F51-958D-1AC1952FB81B}" dt="2021-05-30T10:38:20.312" v="735" actId="165"/>
          <ac:spMkLst>
            <pc:docMk/>
            <pc:sldMk cId="3013069878" sldId="1834"/>
            <ac:spMk id="1609" creationId="{F8C16DAE-4F28-48C5-912D-702419AC153E}"/>
          </ac:spMkLst>
        </pc:spChg>
        <pc:spChg chg="mod">
          <ac:chgData name="Eldert Grootenboer" userId="3fe8758b2c2b58d2" providerId="LiveId" clId="{05357072-DB9E-4F51-958D-1AC1952FB81B}" dt="2021-05-30T10:38:20.312" v="735" actId="165"/>
          <ac:spMkLst>
            <pc:docMk/>
            <pc:sldMk cId="3013069878" sldId="1834"/>
            <ac:spMk id="1610" creationId="{CD2B2446-4619-4EC7-80F7-C2897E43F01D}"/>
          </ac:spMkLst>
        </pc:spChg>
        <pc:spChg chg="mod">
          <ac:chgData name="Eldert Grootenboer" userId="3fe8758b2c2b58d2" providerId="LiveId" clId="{05357072-DB9E-4F51-958D-1AC1952FB81B}" dt="2021-05-30T10:38:20.312" v="735" actId="165"/>
          <ac:spMkLst>
            <pc:docMk/>
            <pc:sldMk cId="3013069878" sldId="1834"/>
            <ac:spMk id="1611" creationId="{25208193-E66D-439A-B4FD-DC0919EA73F3}"/>
          </ac:spMkLst>
        </pc:spChg>
        <pc:spChg chg="mod">
          <ac:chgData name="Eldert Grootenboer" userId="3fe8758b2c2b58d2" providerId="LiveId" clId="{05357072-DB9E-4F51-958D-1AC1952FB81B}" dt="2021-05-30T10:38:20.312" v="735" actId="165"/>
          <ac:spMkLst>
            <pc:docMk/>
            <pc:sldMk cId="3013069878" sldId="1834"/>
            <ac:spMk id="1612" creationId="{63513591-98F1-4D3E-A877-C66A546AEF6B}"/>
          </ac:spMkLst>
        </pc:spChg>
        <pc:spChg chg="mod">
          <ac:chgData name="Eldert Grootenboer" userId="3fe8758b2c2b58d2" providerId="LiveId" clId="{05357072-DB9E-4F51-958D-1AC1952FB81B}" dt="2021-05-30T10:38:20.312" v="735" actId="165"/>
          <ac:spMkLst>
            <pc:docMk/>
            <pc:sldMk cId="3013069878" sldId="1834"/>
            <ac:spMk id="1613" creationId="{3CEEFDEC-7915-4595-BE69-C99FEA0E5B0A}"/>
          </ac:spMkLst>
        </pc:spChg>
        <pc:spChg chg="mod">
          <ac:chgData name="Eldert Grootenboer" userId="3fe8758b2c2b58d2" providerId="LiveId" clId="{05357072-DB9E-4F51-958D-1AC1952FB81B}" dt="2021-05-30T10:38:20.312" v="735" actId="165"/>
          <ac:spMkLst>
            <pc:docMk/>
            <pc:sldMk cId="3013069878" sldId="1834"/>
            <ac:spMk id="1614" creationId="{E541BE2E-287B-4576-AC93-BDF085C5012E}"/>
          </ac:spMkLst>
        </pc:spChg>
        <pc:spChg chg="mod">
          <ac:chgData name="Eldert Grootenboer" userId="3fe8758b2c2b58d2" providerId="LiveId" clId="{05357072-DB9E-4F51-958D-1AC1952FB81B}" dt="2021-05-30T10:38:20.312" v="735" actId="165"/>
          <ac:spMkLst>
            <pc:docMk/>
            <pc:sldMk cId="3013069878" sldId="1834"/>
            <ac:spMk id="1615" creationId="{E30F2B31-367F-4AD2-92B3-2F121EA91EE3}"/>
          </ac:spMkLst>
        </pc:spChg>
        <pc:spChg chg="mod">
          <ac:chgData name="Eldert Grootenboer" userId="3fe8758b2c2b58d2" providerId="LiveId" clId="{05357072-DB9E-4F51-958D-1AC1952FB81B}" dt="2021-05-30T10:38:20.312" v="735" actId="165"/>
          <ac:spMkLst>
            <pc:docMk/>
            <pc:sldMk cId="3013069878" sldId="1834"/>
            <ac:spMk id="1616" creationId="{7C9AF3CE-FD25-47D4-AA47-B73C2781A44C}"/>
          </ac:spMkLst>
        </pc:spChg>
        <pc:spChg chg="mod">
          <ac:chgData name="Eldert Grootenboer" userId="3fe8758b2c2b58d2" providerId="LiveId" clId="{05357072-DB9E-4F51-958D-1AC1952FB81B}" dt="2021-05-30T10:38:20.312" v="735" actId="165"/>
          <ac:spMkLst>
            <pc:docMk/>
            <pc:sldMk cId="3013069878" sldId="1834"/>
            <ac:spMk id="1617" creationId="{950576CF-DB90-4AF9-9278-ABEE1350790C}"/>
          </ac:spMkLst>
        </pc:spChg>
        <pc:spChg chg="mod">
          <ac:chgData name="Eldert Grootenboer" userId="3fe8758b2c2b58d2" providerId="LiveId" clId="{05357072-DB9E-4F51-958D-1AC1952FB81B}" dt="2021-05-30T10:38:20.312" v="735" actId="165"/>
          <ac:spMkLst>
            <pc:docMk/>
            <pc:sldMk cId="3013069878" sldId="1834"/>
            <ac:spMk id="1618" creationId="{C52033BA-232E-44D0-B63C-13F80AE24D8C}"/>
          </ac:spMkLst>
        </pc:spChg>
        <pc:spChg chg="mod">
          <ac:chgData name="Eldert Grootenboer" userId="3fe8758b2c2b58d2" providerId="LiveId" clId="{05357072-DB9E-4F51-958D-1AC1952FB81B}" dt="2021-05-30T10:38:20.312" v="735" actId="165"/>
          <ac:spMkLst>
            <pc:docMk/>
            <pc:sldMk cId="3013069878" sldId="1834"/>
            <ac:spMk id="1619" creationId="{5668B209-DD57-48C1-8BD4-EEF9400985F2}"/>
          </ac:spMkLst>
        </pc:spChg>
        <pc:spChg chg="mod">
          <ac:chgData name="Eldert Grootenboer" userId="3fe8758b2c2b58d2" providerId="LiveId" clId="{05357072-DB9E-4F51-958D-1AC1952FB81B}" dt="2021-05-30T10:38:20.312" v="735" actId="165"/>
          <ac:spMkLst>
            <pc:docMk/>
            <pc:sldMk cId="3013069878" sldId="1834"/>
            <ac:spMk id="1620" creationId="{E928755B-D670-4005-8E66-7D4F4B866867}"/>
          </ac:spMkLst>
        </pc:spChg>
        <pc:spChg chg="mod">
          <ac:chgData name="Eldert Grootenboer" userId="3fe8758b2c2b58d2" providerId="LiveId" clId="{05357072-DB9E-4F51-958D-1AC1952FB81B}" dt="2021-05-30T10:38:20.312" v="735" actId="165"/>
          <ac:spMkLst>
            <pc:docMk/>
            <pc:sldMk cId="3013069878" sldId="1834"/>
            <ac:spMk id="1621" creationId="{AB0DA538-B515-4A07-81F0-683B664B9E4F}"/>
          </ac:spMkLst>
        </pc:spChg>
        <pc:spChg chg="mod">
          <ac:chgData name="Eldert Grootenboer" userId="3fe8758b2c2b58d2" providerId="LiveId" clId="{05357072-DB9E-4F51-958D-1AC1952FB81B}" dt="2021-05-30T10:38:20.312" v="735" actId="165"/>
          <ac:spMkLst>
            <pc:docMk/>
            <pc:sldMk cId="3013069878" sldId="1834"/>
            <ac:spMk id="1622" creationId="{B52239EB-CE8A-4241-B52D-487CB657A429}"/>
          </ac:spMkLst>
        </pc:spChg>
        <pc:spChg chg="mod">
          <ac:chgData name="Eldert Grootenboer" userId="3fe8758b2c2b58d2" providerId="LiveId" clId="{05357072-DB9E-4F51-958D-1AC1952FB81B}" dt="2021-05-30T10:38:20.312" v="735" actId="165"/>
          <ac:spMkLst>
            <pc:docMk/>
            <pc:sldMk cId="3013069878" sldId="1834"/>
            <ac:spMk id="1623" creationId="{2B53F582-19F5-47DD-AAAD-6C503360F5E4}"/>
          </ac:spMkLst>
        </pc:spChg>
        <pc:spChg chg="mod">
          <ac:chgData name="Eldert Grootenboer" userId="3fe8758b2c2b58d2" providerId="LiveId" clId="{05357072-DB9E-4F51-958D-1AC1952FB81B}" dt="2021-05-30T10:38:20.312" v="735" actId="165"/>
          <ac:spMkLst>
            <pc:docMk/>
            <pc:sldMk cId="3013069878" sldId="1834"/>
            <ac:spMk id="1624" creationId="{075F5E09-0B38-49EC-B565-38D776EAD5A7}"/>
          </ac:spMkLst>
        </pc:spChg>
        <pc:spChg chg="mod">
          <ac:chgData name="Eldert Grootenboer" userId="3fe8758b2c2b58d2" providerId="LiveId" clId="{05357072-DB9E-4F51-958D-1AC1952FB81B}" dt="2021-05-30T10:38:20.312" v="735" actId="165"/>
          <ac:spMkLst>
            <pc:docMk/>
            <pc:sldMk cId="3013069878" sldId="1834"/>
            <ac:spMk id="1625" creationId="{78052A49-85F3-4D14-87A6-BDC80A6E4D1B}"/>
          </ac:spMkLst>
        </pc:spChg>
        <pc:spChg chg="mod">
          <ac:chgData name="Eldert Grootenboer" userId="3fe8758b2c2b58d2" providerId="LiveId" clId="{05357072-DB9E-4F51-958D-1AC1952FB81B}" dt="2021-05-30T10:38:20.312" v="735" actId="165"/>
          <ac:spMkLst>
            <pc:docMk/>
            <pc:sldMk cId="3013069878" sldId="1834"/>
            <ac:spMk id="1626" creationId="{B9A85526-2870-44D7-A19F-61C7FA8E507E}"/>
          </ac:spMkLst>
        </pc:spChg>
        <pc:spChg chg="mod">
          <ac:chgData name="Eldert Grootenboer" userId="3fe8758b2c2b58d2" providerId="LiveId" clId="{05357072-DB9E-4F51-958D-1AC1952FB81B}" dt="2021-05-30T10:38:20.312" v="735" actId="165"/>
          <ac:spMkLst>
            <pc:docMk/>
            <pc:sldMk cId="3013069878" sldId="1834"/>
            <ac:spMk id="1627" creationId="{121AB498-D43C-4398-89BB-649D78C3DEEA}"/>
          </ac:spMkLst>
        </pc:spChg>
        <pc:spChg chg="mod">
          <ac:chgData name="Eldert Grootenboer" userId="3fe8758b2c2b58d2" providerId="LiveId" clId="{05357072-DB9E-4F51-958D-1AC1952FB81B}" dt="2021-05-30T10:38:20.312" v="735" actId="165"/>
          <ac:spMkLst>
            <pc:docMk/>
            <pc:sldMk cId="3013069878" sldId="1834"/>
            <ac:spMk id="1628" creationId="{E9665946-B0E0-40DB-8B97-ABED0FE35BF9}"/>
          </ac:spMkLst>
        </pc:spChg>
        <pc:spChg chg="mod">
          <ac:chgData name="Eldert Grootenboer" userId="3fe8758b2c2b58d2" providerId="LiveId" clId="{05357072-DB9E-4F51-958D-1AC1952FB81B}" dt="2021-05-30T10:38:20.312" v="735" actId="165"/>
          <ac:spMkLst>
            <pc:docMk/>
            <pc:sldMk cId="3013069878" sldId="1834"/>
            <ac:spMk id="1629" creationId="{21271796-11B5-4EDD-B24A-D4D9F0AE20CA}"/>
          </ac:spMkLst>
        </pc:spChg>
        <pc:spChg chg="mod">
          <ac:chgData name="Eldert Grootenboer" userId="3fe8758b2c2b58d2" providerId="LiveId" clId="{05357072-DB9E-4F51-958D-1AC1952FB81B}" dt="2021-05-30T10:38:20.312" v="735" actId="165"/>
          <ac:spMkLst>
            <pc:docMk/>
            <pc:sldMk cId="3013069878" sldId="1834"/>
            <ac:spMk id="1630" creationId="{904E1FBB-4566-4C1D-B5D2-2E49DE746CD4}"/>
          </ac:spMkLst>
        </pc:spChg>
        <pc:spChg chg="mod">
          <ac:chgData name="Eldert Grootenboer" userId="3fe8758b2c2b58d2" providerId="LiveId" clId="{05357072-DB9E-4F51-958D-1AC1952FB81B}" dt="2021-05-30T10:38:20.312" v="735" actId="165"/>
          <ac:spMkLst>
            <pc:docMk/>
            <pc:sldMk cId="3013069878" sldId="1834"/>
            <ac:spMk id="1631" creationId="{EB9093AD-56D7-4010-B9E7-A32823D2A2E4}"/>
          </ac:spMkLst>
        </pc:spChg>
        <pc:spChg chg="mod">
          <ac:chgData name="Eldert Grootenboer" userId="3fe8758b2c2b58d2" providerId="LiveId" clId="{05357072-DB9E-4F51-958D-1AC1952FB81B}" dt="2021-05-30T10:38:20.312" v="735" actId="165"/>
          <ac:spMkLst>
            <pc:docMk/>
            <pc:sldMk cId="3013069878" sldId="1834"/>
            <ac:spMk id="1632" creationId="{B5B408E4-97EB-487A-8783-0622A40FCC88}"/>
          </ac:spMkLst>
        </pc:spChg>
        <pc:spChg chg="mod">
          <ac:chgData name="Eldert Grootenboer" userId="3fe8758b2c2b58d2" providerId="LiveId" clId="{05357072-DB9E-4F51-958D-1AC1952FB81B}" dt="2021-05-30T10:38:20.312" v="735" actId="165"/>
          <ac:spMkLst>
            <pc:docMk/>
            <pc:sldMk cId="3013069878" sldId="1834"/>
            <ac:spMk id="1633" creationId="{635D0AEC-8134-4BB4-A25A-B41B94D0C6ED}"/>
          </ac:spMkLst>
        </pc:spChg>
        <pc:spChg chg="mod">
          <ac:chgData name="Eldert Grootenboer" userId="3fe8758b2c2b58d2" providerId="LiveId" clId="{05357072-DB9E-4F51-958D-1AC1952FB81B}" dt="2021-05-30T10:38:20.312" v="735" actId="165"/>
          <ac:spMkLst>
            <pc:docMk/>
            <pc:sldMk cId="3013069878" sldId="1834"/>
            <ac:spMk id="1634" creationId="{C116AA73-B372-4D79-94EC-DADE47442AE9}"/>
          </ac:spMkLst>
        </pc:spChg>
        <pc:spChg chg="mod">
          <ac:chgData name="Eldert Grootenboer" userId="3fe8758b2c2b58d2" providerId="LiveId" clId="{05357072-DB9E-4F51-958D-1AC1952FB81B}" dt="2021-05-30T10:38:20.312" v="735" actId="165"/>
          <ac:spMkLst>
            <pc:docMk/>
            <pc:sldMk cId="3013069878" sldId="1834"/>
            <ac:spMk id="1635" creationId="{AE407B5B-E469-439A-80C2-2FB2B3407519}"/>
          </ac:spMkLst>
        </pc:spChg>
        <pc:spChg chg="mod">
          <ac:chgData name="Eldert Grootenboer" userId="3fe8758b2c2b58d2" providerId="LiveId" clId="{05357072-DB9E-4F51-958D-1AC1952FB81B}" dt="2021-05-30T10:38:20.312" v="735" actId="165"/>
          <ac:spMkLst>
            <pc:docMk/>
            <pc:sldMk cId="3013069878" sldId="1834"/>
            <ac:spMk id="1636" creationId="{57B9676B-FD94-4A03-9D1A-F1CF669AE2B3}"/>
          </ac:spMkLst>
        </pc:spChg>
        <pc:spChg chg="mod">
          <ac:chgData name="Eldert Grootenboer" userId="3fe8758b2c2b58d2" providerId="LiveId" clId="{05357072-DB9E-4F51-958D-1AC1952FB81B}" dt="2021-05-30T10:38:20.312" v="735" actId="165"/>
          <ac:spMkLst>
            <pc:docMk/>
            <pc:sldMk cId="3013069878" sldId="1834"/>
            <ac:spMk id="1637" creationId="{D2277815-C3A6-4AA4-8481-D84951F5DB0E}"/>
          </ac:spMkLst>
        </pc:spChg>
        <pc:spChg chg="mod">
          <ac:chgData name="Eldert Grootenboer" userId="3fe8758b2c2b58d2" providerId="LiveId" clId="{05357072-DB9E-4F51-958D-1AC1952FB81B}" dt="2021-05-30T10:38:20.312" v="735" actId="165"/>
          <ac:spMkLst>
            <pc:docMk/>
            <pc:sldMk cId="3013069878" sldId="1834"/>
            <ac:spMk id="1638" creationId="{B0B7F7B5-B089-46FD-8DE1-B1C3B1E8CBF0}"/>
          </ac:spMkLst>
        </pc:spChg>
        <pc:spChg chg="mod">
          <ac:chgData name="Eldert Grootenboer" userId="3fe8758b2c2b58d2" providerId="LiveId" clId="{05357072-DB9E-4F51-958D-1AC1952FB81B}" dt="2021-05-30T10:38:20.312" v="735" actId="165"/>
          <ac:spMkLst>
            <pc:docMk/>
            <pc:sldMk cId="3013069878" sldId="1834"/>
            <ac:spMk id="1639" creationId="{5F3F5CB5-29C3-4909-8772-BE45AEDF2C1A}"/>
          </ac:spMkLst>
        </pc:spChg>
        <pc:spChg chg="mod">
          <ac:chgData name="Eldert Grootenboer" userId="3fe8758b2c2b58d2" providerId="LiveId" clId="{05357072-DB9E-4F51-958D-1AC1952FB81B}" dt="2021-05-30T10:38:20.312" v="735" actId="165"/>
          <ac:spMkLst>
            <pc:docMk/>
            <pc:sldMk cId="3013069878" sldId="1834"/>
            <ac:spMk id="1640" creationId="{DC6A9275-4F24-426E-AEF8-54B990FC2119}"/>
          </ac:spMkLst>
        </pc:spChg>
        <pc:spChg chg="mod">
          <ac:chgData name="Eldert Grootenboer" userId="3fe8758b2c2b58d2" providerId="LiveId" clId="{05357072-DB9E-4F51-958D-1AC1952FB81B}" dt="2021-05-30T10:38:20.312" v="735" actId="165"/>
          <ac:spMkLst>
            <pc:docMk/>
            <pc:sldMk cId="3013069878" sldId="1834"/>
            <ac:spMk id="1641" creationId="{A2943B3C-06A8-41EA-A209-67FD81E470A7}"/>
          </ac:spMkLst>
        </pc:spChg>
        <pc:spChg chg="mod">
          <ac:chgData name="Eldert Grootenboer" userId="3fe8758b2c2b58d2" providerId="LiveId" clId="{05357072-DB9E-4F51-958D-1AC1952FB81B}" dt="2021-05-30T10:38:20.312" v="735" actId="165"/>
          <ac:spMkLst>
            <pc:docMk/>
            <pc:sldMk cId="3013069878" sldId="1834"/>
            <ac:spMk id="1642" creationId="{4B64045F-E47F-4809-9E2C-E64254FEE3E0}"/>
          </ac:spMkLst>
        </pc:spChg>
        <pc:spChg chg="mod">
          <ac:chgData name="Eldert Grootenboer" userId="3fe8758b2c2b58d2" providerId="LiveId" clId="{05357072-DB9E-4F51-958D-1AC1952FB81B}" dt="2021-05-30T10:38:20.312" v="735" actId="165"/>
          <ac:spMkLst>
            <pc:docMk/>
            <pc:sldMk cId="3013069878" sldId="1834"/>
            <ac:spMk id="1643" creationId="{9690225F-2983-46EC-AC48-7A1753BA6686}"/>
          </ac:spMkLst>
        </pc:spChg>
        <pc:spChg chg="mod">
          <ac:chgData name="Eldert Grootenboer" userId="3fe8758b2c2b58d2" providerId="LiveId" clId="{05357072-DB9E-4F51-958D-1AC1952FB81B}" dt="2021-05-30T10:38:20.312" v="735" actId="165"/>
          <ac:spMkLst>
            <pc:docMk/>
            <pc:sldMk cId="3013069878" sldId="1834"/>
            <ac:spMk id="1644" creationId="{837AB829-7296-440A-840C-11EC80F4AFD6}"/>
          </ac:spMkLst>
        </pc:spChg>
        <pc:spChg chg="mod">
          <ac:chgData name="Eldert Grootenboer" userId="3fe8758b2c2b58d2" providerId="LiveId" clId="{05357072-DB9E-4F51-958D-1AC1952FB81B}" dt="2021-05-30T10:38:20.312" v="735" actId="165"/>
          <ac:spMkLst>
            <pc:docMk/>
            <pc:sldMk cId="3013069878" sldId="1834"/>
            <ac:spMk id="1645" creationId="{46C3E8E8-D203-4018-B447-68C8211F675D}"/>
          </ac:spMkLst>
        </pc:spChg>
        <pc:spChg chg="mod">
          <ac:chgData name="Eldert Grootenboer" userId="3fe8758b2c2b58d2" providerId="LiveId" clId="{05357072-DB9E-4F51-958D-1AC1952FB81B}" dt="2021-05-30T10:38:20.312" v="735" actId="165"/>
          <ac:spMkLst>
            <pc:docMk/>
            <pc:sldMk cId="3013069878" sldId="1834"/>
            <ac:spMk id="1646" creationId="{D1FE28FD-3BEB-427E-9315-879AFCBBE815}"/>
          </ac:spMkLst>
        </pc:spChg>
        <pc:spChg chg="mod">
          <ac:chgData name="Eldert Grootenboer" userId="3fe8758b2c2b58d2" providerId="LiveId" clId="{05357072-DB9E-4F51-958D-1AC1952FB81B}" dt="2021-05-30T10:38:20.312" v="735" actId="165"/>
          <ac:spMkLst>
            <pc:docMk/>
            <pc:sldMk cId="3013069878" sldId="1834"/>
            <ac:spMk id="1647" creationId="{CF873EC6-A34D-4A51-8F55-77BC31B6491A}"/>
          </ac:spMkLst>
        </pc:spChg>
        <pc:spChg chg="mod">
          <ac:chgData name="Eldert Grootenboer" userId="3fe8758b2c2b58d2" providerId="LiveId" clId="{05357072-DB9E-4F51-958D-1AC1952FB81B}" dt="2021-05-30T10:38:20.312" v="735" actId="165"/>
          <ac:spMkLst>
            <pc:docMk/>
            <pc:sldMk cId="3013069878" sldId="1834"/>
            <ac:spMk id="1648" creationId="{C02ED815-9C75-4D7A-9B24-C9078F9FFD44}"/>
          </ac:spMkLst>
        </pc:spChg>
        <pc:spChg chg="mod">
          <ac:chgData name="Eldert Grootenboer" userId="3fe8758b2c2b58d2" providerId="LiveId" clId="{05357072-DB9E-4F51-958D-1AC1952FB81B}" dt="2021-05-30T10:38:20.312" v="735" actId="165"/>
          <ac:spMkLst>
            <pc:docMk/>
            <pc:sldMk cId="3013069878" sldId="1834"/>
            <ac:spMk id="1649" creationId="{AB58D377-1D49-4911-86C9-7CE6E7745F7C}"/>
          </ac:spMkLst>
        </pc:spChg>
        <pc:spChg chg="mod">
          <ac:chgData name="Eldert Grootenboer" userId="3fe8758b2c2b58d2" providerId="LiveId" clId="{05357072-DB9E-4F51-958D-1AC1952FB81B}" dt="2021-05-30T10:38:20.312" v="735" actId="165"/>
          <ac:spMkLst>
            <pc:docMk/>
            <pc:sldMk cId="3013069878" sldId="1834"/>
            <ac:spMk id="1650" creationId="{9290E40A-9690-40AE-BF72-B30E5A1E68CA}"/>
          </ac:spMkLst>
        </pc:spChg>
        <pc:spChg chg="mod">
          <ac:chgData name="Eldert Grootenboer" userId="3fe8758b2c2b58d2" providerId="LiveId" clId="{05357072-DB9E-4F51-958D-1AC1952FB81B}" dt="2021-05-30T10:38:20.312" v="735" actId="165"/>
          <ac:spMkLst>
            <pc:docMk/>
            <pc:sldMk cId="3013069878" sldId="1834"/>
            <ac:spMk id="1651" creationId="{14F4A1BB-719F-4045-971C-52193AE552D9}"/>
          </ac:spMkLst>
        </pc:spChg>
        <pc:spChg chg="mod">
          <ac:chgData name="Eldert Grootenboer" userId="3fe8758b2c2b58d2" providerId="LiveId" clId="{05357072-DB9E-4F51-958D-1AC1952FB81B}" dt="2021-05-30T10:38:20.312" v="735" actId="165"/>
          <ac:spMkLst>
            <pc:docMk/>
            <pc:sldMk cId="3013069878" sldId="1834"/>
            <ac:spMk id="1652" creationId="{7269DB23-5245-45F1-AEBE-6E63B3CC9139}"/>
          </ac:spMkLst>
        </pc:spChg>
        <pc:spChg chg="mod">
          <ac:chgData name="Eldert Grootenboer" userId="3fe8758b2c2b58d2" providerId="LiveId" clId="{05357072-DB9E-4F51-958D-1AC1952FB81B}" dt="2021-05-30T10:38:20.312" v="735" actId="165"/>
          <ac:spMkLst>
            <pc:docMk/>
            <pc:sldMk cId="3013069878" sldId="1834"/>
            <ac:spMk id="1653" creationId="{826E9A8F-A381-43EF-821C-9A62E5ECE2BD}"/>
          </ac:spMkLst>
        </pc:spChg>
        <pc:spChg chg="mod">
          <ac:chgData name="Eldert Grootenboer" userId="3fe8758b2c2b58d2" providerId="LiveId" clId="{05357072-DB9E-4F51-958D-1AC1952FB81B}" dt="2021-05-30T10:38:20.312" v="735" actId="165"/>
          <ac:spMkLst>
            <pc:docMk/>
            <pc:sldMk cId="3013069878" sldId="1834"/>
            <ac:spMk id="1654" creationId="{B5A33A2B-E147-41BE-9595-D1B6278A37C3}"/>
          </ac:spMkLst>
        </pc:spChg>
        <pc:spChg chg="mod">
          <ac:chgData name="Eldert Grootenboer" userId="3fe8758b2c2b58d2" providerId="LiveId" clId="{05357072-DB9E-4F51-958D-1AC1952FB81B}" dt="2021-05-30T10:38:20.312" v="735" actId="165"/>
          <ac:spMkLst>
            <pc:docMk/>
            <pc:sldMk cId="3013069878" sldId="1834"/>
            <ac:spMk id="1655" creationId="{FC20CBBC-E82E-4CEC-9B9F-6386B76055D8}"/>
          </ac:spMkLst>
        </pc:spChg>
        <pc:spChg chg="mod">
          <ac:chgData name="Eldert Grootenboer" userId="3fe8758b2c2b58d2" providerId="LiveId" clId="{05357072-DB9E-4F51-958D-1AC1952FB81B}" dt="2021-05-30T10:38:20.312" v="735" actId="165"/>
          <ac:spMkLst>
            <pc:docMk/>
            <pc:sldMk cId="3013069878" sldId="1834"/>
            <ac:spMk id="1656" creationId="{7B27387A-E1D1-4A1B-A940-B841C2F09F62}"/>
          </ac:spMkLst>
        </pc:spChg>
        <pc:spChg chg="mod">
          <ac:chgData name="Eldert Grootenboer" userId="3fe8758b2c2b58d2" providerId="LiveId" clId="{05357072-DB9E-4F51-958D-1AC1952FB81B}" dt="2021-05-30T10:38:20.312" v="735" actId="165"/>
          <ac:spMkLst>
            <pc:docMk/>
            <pc:sldMk cId="3013069878" sldId="1834"/>
            <ac:spMk id="1657" creationId="{1DDA2A8F-CE38-4F7E-B3DB-F3A2CAF300CD}"/>
          </ac:spMkLst>
        </pc:spChg>
        <pc:spChg chg="mod">
          <ac:chgData name="Eldert Grootenboer" userId="3fe8758b2c2b58d2" providerId="LiveId" clId="{05357072-DB9E-4F51-958D-1AC1952FB81B}" dt="2021-05-30T10:38:20.312" v="735" actId="165"/>
          <ac:spMkLst>
            <pc:docMk/>
            <pc:sldMk cId="3013069878" sldId="1834"/>
            <ac:spMk id="1658" creationId="{E53AB8B4-90F0-441B-A92B-9623A8DC78E5}"/>
          </ac:spMkLst>
        </pc:spChg>
        <pc:spChg chg="mod">
          <ac:chgData name="Eldert Grootenboer" userId="3fe8758b2c2b58d2" providerId="LiveId" clId="{05357072-DB9E-4F51-958D-1AC1952FB81B}" dt="2021-05-30T10:38:20.312" v="735" actId="165"/>
          <ac:spMkLst>
            <pc:docMk/>
            <pc:sldMk cId="3013069878" sldId="1834"/>
            <ac:spMk id="1659" creationId="{3C0F57D7-ED18-4E08-8371-87307015743B}"/>
          </ac:spMkLst>
        </pc:spChg>
        <pc:spChg chg="mod">
          <ac:chgData name="Eldert Grootenboer" userId="3fe8758b2c2b58d2" providerId="LiveId" clId="{05357072-DB9E-4F51-958D-1AC1952FB81B}" dt="2021-05-30T10:38:20.312" v="735" actId="165"/>
          <ac:spMkLst>
            <pc:docMk/>
            <pc:sldMk cId="3013069878" sldId="1834"/>
            <ac:spMk id="1660" creationId="{F15C7613-B63D-4E94-9606-FFBDCF24005B}"/>
          </ac:spMkLst>
        </pc:spChg>
        <pc:spChg chg="mod">
          <ac:chgData name="Eldert Grootenboer" userId="3fe8758b2c2b58d2" providerId="LiveId" clId="{05357072-DB9E-4F51-958D-1AC1952FB81B}" dt="2021-05-30T10:38:20.312" v="735" actId="165"/>
          <ac:spMkLst>
            <pc:docMk/>
            <pc:sldMk cId="3013069878" sldId="1834"/>
            <ac:spMk id="1661" creationId="{67B49905-3CFB-44E3-A076-BE39241E1C12}"/>
          </ac:spMkLst>
        </pc:spChg>
        <pc:spChg chg="mod">
          <ac:chgData name="Eldert Grootenboer" userId="3fe8758b2c2b58d2" providerId="LiveId" clId="{05357072-DB9E-4F51-958D-1AC1952FB81B}" dt="2021-05-30T10:38:20.312" v="735" actId="165"/>
          <ac:spMkLst>
            <pc:docMk/>
            <pc:sldMk cId="3013069878" sldId="1834"/>
            <ac:spMk id="1662" creationId="{34D6891D-1067-4F93-A407-32AB61DED1C2}"/>
          </ac:spMkLst>
        </pc:spChg>
        <pc:spChg chg="mod">
          <ac:chgData name="Eldert Grootenboer" userId="3fe8758b2c2b58d2" providerId="LiveId" clId="{05357072-DB9E-4F51-958D-1AC1952FB81B}" dt="2021-05-30T10:38:20.312" v="735" actId="165"/>
          <ac:spMkLst>
            <pc:docMk/>
            <pc:sldMk cId="3013069878" sldId="1834"/>
            <ac:spMk id="1663" creationId="{D9AA0CBE-1BE2-409B-99DD-3D221F1DA166}"/>
          </ac:spMkLst>
        </pc:spChg>
        <pc:spChg chg="mod">
          <ac:chgData name="Eldert Grootenboer" userId="3fe8758b2c2b58d2" providerId="LiveId" clId="{05357072-DB9E-4F51-958D-1AC1952FB81B}" dt="2021-05-30T10:38:20.312" v="735" actId="165"/>
          <ac:spMkLst>
            <pc:docMk/>
            <pc:sldMk cId="3013069878" sldId="1834"/>
            <ac:spMk id="1664" creationId="{E56708F9-6F4E-4048-91EA-2975BA92122B}"/>
          </ac:spMkLst>
        </pc:spChg>
        <pc:spChg chg="mod">
          <ac:chgData name="Eldert Grootenboer" userId="3fe8758b2c2b58d2" providerId="LiveId" clId="{05357072-DB9E-4F51-958D-1AC1952FB81B}" dt="2021-05-30T10:38:20.312" v="735" actId="165"/>
          <ac:spMkLst>
            <pc:docMk/>
            <pc:sldMk cId="3013069878" sldId="1834"/>
            <ac:spMk id="1665" creationId="{B0B48E8A-8AA6-43A2-8236-8F611BC274CC}"/>
          </ac:spMkLst>
        </pc:spChg>
        <pc:spChg chg="mod">
          <ac:chgData name="Eldert Grootenboer" userId="3fe8758b2c2b58d2" providerId="LiveId" clId="{05357072-DB9E-4F51-958D-1AC1952FB81B}" dt="2021-05-30T10:38:20.312" v="735" actId="165"/>
          <ac:spMkLst>
            <pc:docMk/>
            <pc:sldMk cId="3013069878" sldId="1834"/>
            <ac:spMk id="1666" creationId="{91C9C672-309F-4ED0-89A8-D380B7372E42}"/>
          </ac:spMkLst>
        </pc:spChg>
        <pc:spChg chg="mod">
          <ac:chgData name="Eldert Grootenboer" userId="3fe8758b2c2b58d2" providerId="LiveId" clId="{05357072-DB9E-4F51-958D-1AC1952FB81B}" dt="2021-05-30T10:38:20.312" v="735" actId="165"/>
          <ac:spMkLst>
            <pc:docMk/>
            <pc:sldMk cId="3013069878" sldId="1834"/>
            <ac:spMk id="1667" creationId="{767752A9-A515-4213-93BF-028DDF6599F1}"/>
          </ac:spMkLst>
        </pc:spChg>
        <pc:spChg chg="mod">
          <ac:chgData name="Eldert Grootenboer" userId="3fe8758b2c2b58d2" providerId="LiveId" clId="{05357072-DB9E-4F51-958D-1AC1952FB81B}" dt="2021-05-30T10:38:20.312" v="735" actId="165"/>
          <ac:spMkLst>
            <pc:docMk/>
            <pc:sldMk cId="3013069878" sldId="1834"/>
            <ac:spMk id="1668" creationId="{B3D0ADF2-2E9B-476D-A2D5-73658D0BD54D}"/>
          </ac:spMkLst>
        </pc:spChg>
        <pc:spChg chg="mod">
          <ac:chgData name="Eldert Grootenboer" userId="3fe8758b2c2b58d2" providerId="LiveId" clId="{05357072-DB9E-4F51-958D-1AC1952FB81B}" dt="2021-05-30T10:38:20.312" v="735" actId="165"/>
          <ac:spMkLst>
            <pc:docMk/>
            <pc:sldMk cId="3013069878" sldId="1834"/>
            <ac:spMk id="1669" creationId="{7DDDFCEA-4B86-4DB9-915A-58404C31F7D9}"/>
          </ac:spMkLst>
        </pc:spChg>
        <pc:spChg chg="mod">
          <ac:chgData name="Eldert Grootenboer" userId="3fe8758b2c2b58d2" providerId="LiveId" clId="{05357072-DB9E-4F51-958D-1AC1952FB81B}" dt="2021-05-30T10:38:20.312" v="735" actId="165"/>
          <ac:spMkLst>
            <pc:docMk/>
            <pc:sldMk cId="3013069878" sldId="1834"/>
            <ac:spMk id="1670" creationId="{76D8622F-02C5-4462-BF06-ECAF290486E8}"/>
          </ac:spMkLst>
        </pc:spChg>
        <pc:spChg chg="mod">
          <ac:chgData name="Eldert Grootenboer" userId="3fe8758b2c2b58d2" providerId="LiveId" clId="{05357072-DB9E-4F51-958D-1AC1952FB81B}" dt="2021-05-30T10:38:20.312" v="735" actId="165"/>
          <ac:spMkLst>
            <pc:docMk/>
            <pc:sldMk cId="3013069878" sldId="1834"/>
            <ac:spMk id="1671" creationId="{CBAE6075-9A8F-4E4A-84C3-27386B056C1A}"/>
          </ac:spMkLst>
        </pc:spChg>
        <pc:spChg chg="mod">
          <ac:chgData name="Eldert Grootenboer" userId="3fe8758b2c2b58d2" providerId="LiveId" clId="{05357072-DB9E-4F51-958D-1AC1952FB81B}" dt="2021-05-30T10:38:20.312" v="735" actId="165"/>
          <ac:spMkLst>
            <pc:docMk/>
            <pc:sldMk cId="3013069878" sldId="1834"/>
            <ac:spMk id="1672" creationId="{8DDDCF44-D1B2-4828-9E2E-B837648811BF}"/>
          </ac:spMkLst>
        </pc:spChg>
        <pc:spChg chg="mod">
          <ac:chgData name="Eldert Grootenboer" userId="3fe8758b2c2b58d2" providerId="LiveId" clId="{05357072-DB9E-4F51-958D-1AC1952FB81B}" dt="2021-05-30T10:38:20.312" v="735" actId="165"/>
          <ac:spMkLst>
            <pc:docMk/>
            <pc:sldMk cId="3013069878" sldId="1834"/>
            <ac:spMk id="1673" creationId="{0A78FB7A-9EB9-4B0E-9091-91CED8A462C0}"/>
          </ac:spMkLst>
        </pc:spChg>
        <pc:spChg chg="mod">
          <ac:chgData name="Eldert Grootenboer" userId="3fe8758b2c2b58d2" providerId="LiveId" clId="{05357072-DB9E-4F51-958D-1AC1952FB81B}" dt="2021-05-30T10:38:20.312" v="735" actId="165"/>
          <ac:spMkLst>
            <pc:docMk/>
            <pc:sldMk cId="3013069878" sldId="1834"/>
            <ac:spMk id="1674" creationId="{D742AF82-1F39-4151-A8FA-3E192BD0DD5B}"/>
          </ac:spMkLst>
        </pc:spChg>
        <pc:spChg chg="mod">
          <ac:chgData name="Eldert Grootenboer" userId="3fe8758b2c2b58d2" providerId="LiveId" clId="{05357072-DB9E-4F51-958D-1AC1952FB81B}" dt="2021-05-30T10:38:20.312" v="735" actId="165"/>
          <ac:spMkLst>
            <pc:docMk/>
            <pc:sldMk cId="3013069878" sldId="1834"/>
            <ac:spMk id="1675" creationId="{DEFFEA8C-9A79-480E-8540-5290EF5E3F56}"/>
          </ac:spMkLst>
        </pc:spChg>
        <pc:spChg chg="mod">
          <ac:chgData name="Eldert Grootenboer" userId="3fe8758b2c2b58d2" providerId="LiveId" clId="{05357072-DB9E-4F51-958D-1AC1952FB81B}" dt="2021-05-30T10:38:20.312" v="735" actId="165"/>
          <ac:spMkLst>
            <pc:docMk/>
            <pc:sldMk cId="3013069878" sldId="1834"/>
            <ac:spMk id="1676" creationId="{DA41D278-04A5-4BDF-BEEC-DDA5585B16B8}"/>
          </ac:spMkLst>
        </pc:spChg>
        <pc:spChg chg="mod">
          <ac:chgData name="Eldert Grootenboer" userId="3fe8758b2c2b58d2" providerId="LiveId" clId="{05357072-DB9E-4F51-958D-1AC1952FB81B}" dt="2021-05-30T10:38:20.312" v="735" actId="165"/>
          <ac:spMkLst>
            <pc:docMk/>
            <pc:sldMk cId="3013069878" sldId="1834"/>
            <ac:spMk id="1677" creationId="{E9AB3895-3842-4223-B8B8-C1DACEFAF63A}"/>
          </ac:spMkLst>
        </pc:spChg>
        <pc:spChg chg="mod">
          <ac:chgData name="Eldert Grootenboer" userId="3fe8758b2c2b58d2" providerId="LiveId" clId="{05357072-DB9E-4F51-958D-1AC1952FB81B}" dt="2021-05-30T10:38:20.312" v="735" actId="165"/>
          <ac:spMkLst>
            <pc:docMk/>
            <pc:sldMk cId="3013069878" sldId="1834"/>
            <ac:spMk id="1678" creationId="{AC2FD6CF-EC33-46A4-950D-841DA37AB2AD}"/>
          </ac:spMkLst>
        </pc:spChg>
        <pc:spChg chg="mod">
          <ac:chgData name="Eldert Grootenboer" userId="3fe8758b2c2b58d2" providerId="LiveId" clId="{05357072-DB9E-4F51-958D-1AC1952FB81B}" dt="2021-05-30T10:38:20.312" v="735" actId="165"/>
          <ac:spMkLst>
            <pc:docMk/>
            <pc:sldMk cId="3013069878" sldId="1834"/>
            <ac:spMk id="1679" creationId="{AF7BBA41-F7AB-46CC-9BF2-1E77D9056E0E}"/>
          </ac:spMkLst>
        </pc:spChg>
        <pc:spChg chg="mod">
          <ac:chgData name="Eldert Grootenboer" userId="3fe8758b2c2b58d2" providerId="LiveId" clId="{05357072-DB9E-4F51-958D-1AC1952FB81B}" dt="2021-05-30T10:38:20.312" v="735" actId="165"/>
          <ac:spMkLst>
            <pc:docMk/>
            <pc:sldMk cId="3013069878" sldId="1834"/>
            <ac:spMk id="1680" creationId="{DAD0D86C-5628-4F15-B425-0E1CBC514222}"/>
          </ac:spMkLst>
        </pc:spChg>
        <pc:spChg chg="mod">
          <ac:chgData name="Eldert Grootenboer" userId="3fe8758b2c2b58d2" providerId="LiveId" clId="{05357072-DB9E-4F51-958D-1AC1952FB81B}" dt="2021-05-30T10:38:20.312" v="735" actId="165"/>
          <ac:spMkLst>
            <pc:docMk/>
            <pc:sldMk cId="3013069878" sldId="1834"/>
            <ac:spMk id="1681" creationId="{E08E4D8C-2870-4765-9A5F-C466A4BC9F7F}"/>
          </ac:spMkLst>
        </pc:spChg>
        <pc:spChg chg="mod">
          <ac:chgData name="Eldert Grootenboer" userId="3fe8758b2c2b58d2" providerId="LiveId" clId="{05357072-DB9E-4F51-958D-1AC1952FB81B}" dt="2021-05-30T10:38:20.312" v="735" actId="165"/>
          <ac:spMkLst>
            <pc:docMk/>
            <pc:sldMk cId="3013069878" sldId="1834"/>
            <ac:spMk id="1682" creationId="{D791ACF2-240C-4742-BF4B-E6E706555B71}"/>
          </ac:spMkLst>
        </pc:spChg>
        <pc:spChg chg="mod">
          <ac:chgData name="Eldert Grootenboer" userId="3fe8758b2c2b58d2" providerId="LiveId" clId="{05357072-DB9E-4F51-958D-1AC1952FB81B}" dt="2021-05-30T10:38:20.312" v="735" actId="165"/>
          <ac:spMkLst>
            <pc:docMk/>
            <pc:sldMk cId="3013069878" sldId="1834"/>
            <ac:spMk id="1683" creationId="{D6321A41-F61A-4BC0-ADF8-905BE5B24CC3}"/>
          </ac:spMkLst>
        </pc:spChg>
        <pc:spChg chg="mod">
          <ac:chgData name="Eldert Grootenboer" userId="3fe8758b2c2b58d2" providerId="LiveId" clId="{05357072-DB9E-4F51-958D-1AC1952FB81B}" dt="2021-05-30T10:38:20.312" v="735" actId="165"/>
          <ac:spMkLst>
            <pc:docMk/>
            <pc:sldMk cId="3013069878" sldId="1834"/>
            <ac:spMk id="1684" creationId="{B78C9B1A-4F2F-4848-9FCB-E811C92EF5AE}"/>
          </ac:spMkLst>
        </pc:spChg>
        <pc:spChg chg="mod">
          <ac:chgData name="Eldert Grootenboer" userId="3fe8758b2c2b58d2" providerId="LiveId" clId="{05357072-DB9E-4F51-958D-1AC1952FB81B}" dt="2021-05-30T10:38:20.312" v="735" actId="165"/>
          <ac:spMkLst>
            <pc:docMk/>
            <pc:sldMk cId="3013069878" sldId="1834"/>
            <ac:spMk id="1685" creationId="{E35AB124-32BD-4C87-835F-80CB59946C04}"/>
          </ac:spMkLst>
        </pc:spChg>
        <pc:spChg chg="mod">
          <ac:chgData name="Eldert Grootenboer" userId="3fe8758b2c2b58d2" providerId="LiveId" clId="{05357072-DB9E-4F51-958D-1AC1952FB81B}" dt="2021-05-30T10:38:20.312" v="735" actId="165"/>
          <ac:spMkLst>
            <pc:docMk/>
            <pc:sldMk cId="3013069878" sldId="1834"/>
            <ac:spMk id="1686" creationId="{C121C32D-797C-40E7-86DF-5866BA3A0DC0}"/>
          </ac:spMkLst>
        </pc:spChg>
        <pc:spChg chg="mod">
          <ac:chgData name="Eldert Grootenboer" userId="3fe8758b2c2b58d2" providerId="LiveId" clId="{05357072-DB9E-4F51-958D-1AC1952FB81B}" dt="2021-05-30T10:38:20.312" v="735" actId="165"/>
          <ac:spMkLst>
            <pc:docMk/>
            <pc:sldMk cId="3013069878" sldId="1834"/>
            <ac:spMk id="1687" creationId="{96CD2625-3CFF-4414-90E6-57BA14F38116}"/>
          </ac:spMkLst>
        </pc:spChg>
        <pc:spChg chg="mod">
          <ac:chgData name="Eldert Grootenboer" userId="3fe8758b2c2b58d2" providerId="LiveId" clId="{05357072-DB9E-4F51-958D-1AC1952FB81B}" dt="2021-05-30T10:38:20.312" v="735" actId="165"/>
          <ac:spMkLst>
            <pc:docMk/>
            <pc:sldMk cId="3013069878" sldId="1834"/>
            <ac:spMk id="1688" creationId="{09DDE926-9390-4623-96D0-757075516512}"/>
          </ac:spMkLst>
        </pc:spChg>
        <pc:spChg chg="mod">
          <ac:chgData name="Eldert Grootenboer" userId="3fe8758b2c2b58d2" providerId="LiveId" clId="{05357072-DB9E-4F51-958D-1AC1952FB81B}" dt="2021-05-30T10:38:20.312" v="735" actId="165"/>
          <ac:spMkLst>
            <pc:docMk/>
            <pc:sldMk cId="3013069878" sldId="1834"/>
            <ac:spMk id="1689" creationId="{60243727-4AE5-4A12-9892-C42BD0764A47}"/>
          </ac:spMkLst>
        </pc:spChg>
        <pc:spChg chg="mod">
          <ac:chgData name="Eldert Grootenboer" userId="3fe8758b2c2b58d2" providerId="LiveId" clId="{05357072-DB9E-4F51-958D-1AC1952FB81B}" dt="2021-05-30T10:38:20.312" v="735" actId="165"/>
          <ac:spMkLst>
            <pc:docMk/>
            <pc:sldMk cId="3013069878" sldId="1834"/>
            <ac:spMk id="1690" creationId="{945B8566-163C-4FBA-AFB4-7957380F0B6E}"/>
          </ac:spMkLst>
        </pc:spChg>
        <pc:spChg chg="mod">
          <ac:chgData name="Eldert Grootenboer" userId="3fe8758b2c2b58d2" providerId="LiveId" clId="{05357072-DB9E-4F51-958D-1AC1952FB81B}" dt="2021-05-30T10:38:20.312" v="735" actId="165"/>
          <ac:spMkLst>
            <pc:docMk/>
            <pc:sldMk cId="3013069878" sldId="1834"/>
            <ac:spMk id="1691" creationId="{FDA9DB9A-437D-4A6F-8F16-82A776FDFE5C}"/>
          </ac:spMkLst>
        </pc:spChg>
        <pc:spChg chg="mod">
          <ac:chgData name="Eldert Grootenboer" userId="3fe8758b2c2b58d2" providerId="LiveId" clId="{05357072-DB9E-4F51-958D-1AC1952FB81B}" dt="2021-05-30T10:38:20.312" v="735" actId="165"/>
          <ac:spMkLst>
            <pc:docMk/>
            <pc:sldMk cId="3013069878" sldId="1834"/>
            <ac:spMk id="1692" creationId="{18D3EDBC-9BD9-403B-8257-B2B1DAB4C35B}"/>
          </ac:spMkLst>
        </pc:spChg>
        <pc:spChg chg="mod">
          <ac:chgData name="Eldert Grootenboer" userId="3fe8758b2c2b58d2" providerId="LiveId" clId="{05357072-DB9E-4F51-958D-1AC1952FB81B}" dt="2021-05-30T10:38:20.312" v="735" actId="165"/>
          <ac:spMkLst>
            <pc:docMk/>
            <pc:sldMk cId="3013069878" sldId="1834"/>
            <ac:spMk id="1693" creationId="{8FB8E763-11D6-4861-9E12-FB61A57154DB}"/>
          </ac:spMkLst>
        </pc:spChg>
        <pc:spChg chg="mod">
          <ac:chgData name="Eldert Grootenboer" userId="3fe8758b2c2b58d2" providerId="LiveId" clId="{05357072-DB9E-4F51-958D-1AC1952FB81B}" dt="2021-05-30T10:38:20.312" v="735" actId="165"/>
          <ac:spMkLst>
            <pc:docMk/>
            <pc:sldMk cId="3013069878" sldId="1834"/>
            <ac:spMk id="1694" creationId="{CD75AA99-DC49-42F2-B66D-954EC3F70442}"/>
          </ac:spMkLst>
        </pc:spChg>
        <pc:spChg chg="mod">
          <ac:chgData name="Eldert Grootenboer" userId="3fe8758b2c2b58d2" providerId="LiveId" clId="{05357072-DB9E-4F51-958D-1AC1952FB81B}" dt="2021-05-30T10:38:20.312" v="735" actId="165"/>
          <ac:spMkLst>
            <pc:docMk/>
            <pc:sldMk cId="3013069878" sldId="1834"/>
            <ac:spMk id="1695" creationId="{52368DFE-479F-4B61-A0D5-D0C78F924DCF}"/>
          </ac:spMkLst>
        </pc:spChg>
        <pc:spChg chg="mod">
          <ac:chgData name="Eldert Grootenboer" userId="3fe8758b2c2b58d2" providerId="LiveId" clId="{05357072-DB9E-4F51-958D-1AC1952FB81B}" dt="2021-05-30T10:38:20.312" v="735" actId="165"/>
          <ac:spMkLst>
            <pc:docMk/>
            <pc:sldMk cId="3013069878" sldId="1834"/>
            <ac:spMk id="1696" creationId="{B0387FA0-C849-4D97-AEF7-14F317801081}"/>
          </ac:spMkLst>
        </pc:spChg>
        <pc:spChg chg="mod">
          <ac:chgData name="Eldert Grootenboer" userId="3fe8758b2c2b58d2" providerId="LiveId" clId="{05357072-DB9E-4F51-958D-1AC1952FB81B}" dt="2021-05-30T10:38:20.312" v="735" actId="165"/>
          <ac:spMkLst>
            <pc:docMk/>
            <pc:sldMk cId="3013069878" sldId="1834"/>
            <ac:spMk id="1697" creationId="{C954FD7C-D1B7-4F29-8452-58D66D6FC4F8}"/>
          </ac:spMkLst>
        </pc:spChg>
        <pc:spChg chg="mod">
          <ac:chgData name="Eldert Grootenboer" userId="3fe8758b2c2b58d2" providerId="LiveId" clId="{05357072-DB9E-4F51-958D-1AC1952FB81B}" dt="2021-05-30T10:38:20.312" v="735" actId="165"/>
          <ac:spMkLst>
            <pc:docMk/>
            <pc:sldMk cId="3013069878" sldId="1834"/>
            <ac:spMk id="1698" creationId="{50FADA73-B285-4836-834B-496A28212BC5}"/>
          </ac:spMkLst>
        </pc:spChg>
        <pc:spChg chg="mod">
          <ac:chgData name="Eldert Grootenboer" userId="3fe8758b2c2b58d2" providerId="LiveId" clId="{05357072-DB9E-4F51-958D-1AC1952FB81B}" dt="2021-05-30T10:38:20.312" v="735" actId="165"/>
          <ac:spMkLst>
            <pc:docMk/>
            <pc:sldMk cId="3013069878" sldId="1834"/>
            <ac:spMk id="1699" creationId="{9632D2C8-60A9-4CA2-A80F-74B9D8BE4DE5}"/>
          </ac:spMkLst>
        </pc:spChg>
        <pc:spChg chg="mod">
          <ac:chgData name="Eldert Grootenboer" userId="3fe8758b2c2b58d2" providerId="LiveId" clId="{05357072-DB9E-4F51-958D-1AC1952FB81B}" dt="2021-05-30T10:38:20.312" v="735" actId="165"/>
          <ac:spMkLst>
            <pc:docMk/>
            <pc:sldMk cId="3013069878" sldId="1834"/>
            <ac:spMk id="1700" creationId="{DDF2EA0A-54B5-4000-BA95-FA015ECF6618}"/>
          </ac:spMkLst>
        </pc:spChg>
        <pc:spChg chg="mod">
          <ac:chgData name="Eldert Grootenboer" userId="3fe8758b2c2b58d2" providerId="LiveId" clId="{05357072-DB9E-4F51-958D-1AC1952FB81B}" dt="2021-05-30T10:38:20.312" v="735" actId="165"/>
          <ac:spMkLst>
            <pc:docMk/>
            <pc:sldMk cId="3013069878" sldId="1834"/>
            <ac:spMk id="1701" creationId="{DD25CB89-4B66-4E78-8AA8-6FB5CFE746C3}"/>
          </ac:spMkLst>
        </pc:spChg>
        <pc:spChg chg="mod">
          <ac:chgData name="Eldert Grootenboer" userId="3fe8758b2c2b58d2" providerId="LiveId" clId="{05357072-DB9E-4F51-958D-1AC1952FB81B}" dt="2021-05-30T10:38:20.312" v="735" actId="165"/>
          <ac:spMkLst>
            <pc:docMk/>
            <pc:sldMk cId="3013069878" sldId="1834"/>
            <ac:spMk id="1702" creationId="{3F87BA76-32A5-4430-98D9-C41542BA41FA}"/>
          </ac:spMkLst>
        </pc:spChg>
        <pc:spChg chg="mod">
          <ac:chgData name="Eldert Grootenboer" userId="3fe8758b2c2b58d2" providerId="LiveId" clId="{05357072-DB9E-4F51-958D-1AC1952FB81B}" dt="2021-05-30T10:38:20.312" v="735" actId="165"/>
          <ac:spMkLst>
            <pc:docMk/>
            <pc:sldMk cId="3013069878" sldId="1834"/>
            <ac:spMk id="1703" creationId="{792FBFE8-88BB-43F3-AFF0-DA9BB543003A}"/>
          </ac:spMkLst>
        </pc:spChg>
        <pc:spChg chg="mod">
          <ac:chgData name="Eldert Grootenboer" userId="3fe8758b2c2b58d2" providerId="LiveId" clId="{05357072-DB9E-4F51-958D-1AC1952FB81B}" dt="2021-05-30T10:38:20.312" v="735" actId="165"/>
          <ac:spMkLst>
            <pc:docMk/>
            <pc:sldMk cId="3013069878" sldId="1834"/>
            <ac:spMk id="1704" creationId="{D5667BEA-C2DF-4D8B-B3C5-E7D1091375AB}"/>
          </ac:spMkLst>
        </pc:spChg>
        <pc:spChg chg="mod">
          <ac:chgData name="Eldert Grootenboer" userId="3fe8758b2c2b58d2" providerId="LiveId" clId="{05357072-DB9E-4F51-958D-1AC1952FB81B}" dt="2021-05-30T10:38:20.312" v="735" actId="165"/>
          <ac:spMkLst>
            <pc:docMk/>
            <pc:sldMk cId="3013069878" sldId="1834"/>
            <ac:spMk id="1705" creationId="{2C8D95F1-396C-43F9-B2D5-97DF9337ED6A}"/>
          </ac:spMkLst>
        </pc:spChg>
        <pc:spChg chg="mod">
          <ac:chgData name="Eldert Grootenboer" userId="3fe8758b2c2b58d2" providerId="LiveId" clId="{05357072-DB9E-4F51-958D-1AC1952FB81B}" dt="2021-05-30T10:38:20.312" v="735" actId="165"/>
          <ac:spMkLst>
            <pc:docMk/>
            <pc:sldMk cId="3013069878" sldId="1834"/>
            <ac:spMk id="1706" creationId="{83000038-968D-41CC-87D9-AD297F93F0C1}"/>
          </ac:spMkLst>
        </pc:spChg>
        <pc:spChg chg="mod">
          <ac:chgData name="Eldert Grootenboer" userId="3fe8758b2c2b58d2" providerId="LiveId" clId="{05357072-DB9E-4F51-958D-1AC1952FB81B}" dt="2021-05-30T10:38:20.312" v="735" actId="165"/>
          <ac:spMkLst>
            <pc:docMk/>
            <pc:sldMk cId="3013069878" sldId="1834"/>
            <ac:spMk id="1707" creationId="{0F9A496D-F457-4064-8740-5C126B422A37}"/>
          </ac:spMkLst>
        </pc:spChg>
        <pc:spChg chg="mod">
          <ac:chgData name="Eldert Grootenboer" userId="3fe8758b2c2b58d2" providerId="LiveId" clId="{05357072-DB9E-4F51-958D-1AC1952FB81B}" dt="2021-05-30T10:38:20.312" v="735" actId="165"/>
          <ac:spMkLst>
            <pc:docMk/>
            <pc:sldMk cId="3013069878" sldId="1834"/>
            <ac:spMk id="1708" creationId="{C15BC06A-1032-40D1-A4F1-7A97E57E3130}"/>
          </ac:spMkLst>
        </pc:spChg>
        <pc:spChg chg="mod">
          <ac:chgData name="Eldert Grootenboer" userId="3fe8758b2c2b58d2" providerId="LiveId" clId="{05357072-DB9E-4F51-958D-1AC1952FB81B}" dt="2021-05-30T10:38:20.312" v="735" actId="165"/>
          <ac:spMkLst>
            <pc:docMk/>
            <pc:sldMk cId="3013069878" sldId="1834"/>
            <ac:spMk id="1709" creationId="{477D186B-24DC-4154-9C56-5E78942ACDBC}"/>
          </ac:spMkLst>
        </pc:spChg>
        <pc:spChg chg="mod">
          <ac:chgData name="Eldert Grootenboer" userId="3fe8758b2c2b58d2" providerId="LiveId" clId="{05357072-DB9E-4F51-958D-1AC1952FB81B}" dt="2021-05-30T10:38:20.312" v="735" actId="165"/>
          <ac:spMkLst>
            <pc:docMk/>
            <pc:sldMk cId="3013069878" sldId="1834"/>
            <ac:spMk id="1710" creationId="{1661EF56-F910-43E6-9215-08197F20573F}"/>
          </ac:spMkLst>
        </pc:spChg>
        <pc:spChg chg="mod">
          <ac:chgData name="Eldert Grootenboer" userId="3fe8758b2c2b58d2" providerId="LiveId" clId="{05357072-DB9E-4F51-958D-1AC1952FB81B}" dt="2021-05-30T10:38:20.312" v="735" actId="165"/>
          <ac:spMkLst>
            <pc:docMk/>
            <pc:sldMk cId="3013069878" sldId="1834"/>
            <ac:spMk id="1711" creationId="{0CE1E2EB-BE0F-431D-A5FC-8C640FC8969A}"/>
          </ac:spMkLst>
        </pc:spChg>
        <pc:spChg chg="mod">
          <ac:chgData name="Eldert Grootenboer" userId="3fe8758b2c2b58d2" providerId="LiveId" clId="{05357072-DB9E-4F51-958D-1AC1952FB81B}" dt="2021-05-30T10:38:20.312" v="735" actId="165"/>
          <ac:spMkLst>
            <pc:docMk/>
            <pc:sldMk cId="3013069878" sldId="1834"/>
            <ac:spMk id="1712" creationId="{232043F0-EE3D-4E6D-8BEA-78ED23EC71D3}"/>
          </ac:spMkLst>
        </pc:spChg>
        <pc:spChg chg="mod">
          <ac:chgData name="Eldert Grootenboer" userId="3fe8758b2c2b58d2" providerId="LiveId" clId="{05357072-DB9E-4F51-958D-1AC1952FB81B}" dt="2021-05-30T10:38:20.312" v="735" actId="165"/>
          <ac:spMkLst>
            <pc:docMk/>
            <pc:sldMk cId="3013069878" sldId="1834"/>
            <ac:spMk id="1713" creationId="{ADCE37A2-78BE-4498-95C8-047D3C5E15F6}"/>
          </ac:spMkLst>
        </pc:spChg>
        <pc:spChg chg="mod">
          <ac:chgData name="Eldert Grootenboer" userId="3fe8758b2c2b58d2" providerId="LiveId" clId="{05357072-DB9E-4F51-958D-1AC1952FB81B}" dt="2021-05-30T10:38:20.312" v="735" actId="165"/>
          <ac:spMkLst>
            <pc:docMk/>
            <pc:sldMk cId="3013069878" sldId="1834"/>
            <ac:spMk id="1714" creationId="{1768F525-9A63-44B7-9BF4-36712B4E8B54}"/>
          </ac:spMkLst>
        </pc:spChg>
        <pc:spChg chg="mod">
          <ac:chgData name="Eldert Grootenboer" userId="3fe8758b2c2b58d2" providerId="LiveId" clId="{05357072-DB9E-4F51-958D-1AC1952FB81B}" dt="2021-05-30T10:38:20.312" v="735" actId="165"/>
          <ac:spMkLst>
            <pc:docMk/>
            <pc:sldMk cId="3013069878" sldId="1834"/>
            <ac:spMk id="1715" creationId="{35345B82-0A38-44C0-AF7E-ABCF3AB0A1D1}"/>
          </ac:spMkLst>
        </pc:spChg>
        <pc:spChg chg="mod">
          <ac:chgData name="Eldert Grootenboer" userId="3fe8758b2c2b58d2" providerId="LiveId" clId="{05357072-DB9E-4F51-958D-1AC1952FB81B}" dt="2021-05-30T10:38:20.312" v="735" actId="165"/>
          <ac:spMkLst>
            <pc:docMk/>
            <pc:sldMk cId="3013069878" sldId="1834"/>
            <ac:spMk id="1716" creationId="{8869828F-5849-40DA-8745-F27046714EE4}"/>
          </ac:spMkLst>
        </pc:spChg>
        <pc:spChg chg="mod">
          <ac:chgData name="Eldert Grootenboer" userId="3fe8758b2c2b58d2" providerId="LiveId" clId="{05357072-DB9E-4F51-958D-1AC1952FB81B}" dt="2021-05-30T10:38:20.312" v="735" actId="165"/>
          <ac:spMkLst>
            <pc:docMk/>
            <pc:sldMk cId="3013069878" sldId="1834"/>
            <ac:spMk id="1717" creationId="{78A52CBC-CC24-4DC9-BAE9-58BDD4220FFD}"/>
          </ac:spMkLst>
        </pc:spChg>
        <pc:spChg chg="mod">
          <ac:chgData name="Eldert Grootenboer" userId="3fe8758b2c2b58d2" providerId="LiveId" clId="{05357072-DB9E-4F51-958D-1AC1952FB81B}" dt="2021-05-30T10:38:20.312" v="735" actId="165"/>
          <ac:spMkLst>
            <pc:docMk/>
            <pc:sldMk cId="3013069878" sldId="1834"/>
            <ac:spMk id="1718" creationId="{3C21CFC1-346B-4B98-B6BD-0D99B0B84BEF}"/>
          </ac:spMkLst>
        </pc:spChg>
        <pc:spChg chg="mod">
          <ac:chgData name="Eldert Grootenboer" userId="3fe8758b2c2b58d2" providerId="LiveId" clId="{05357072-DB9E-4F51-958D-1AC1952FB81B}" dt="2021-05-30T10:38:20.312" v="735" actId="165"/>
          <ac:spMkLst>
            <pc:docMk/>
            <pc:sldMk cId="3013069878" sldId="1834"/>
            <ac:spMk id="1719" creationId="{12034543-EB1E-40A6-9130-65D2ECB21383}"/>
          </ac:spMkLst>
        </pc:spChg>
        <pc:spChg chg="mod">
          <ac:chgData name="Eldert Grootenboer" userId="3fe8758b2c2b58d2" providerId="LiveId" clId="{05357072-DB9E-4F51-958D-1AC1952FB81B}" dt="2021-05-30T10:38:20.312" v="735" actId="165"/>
          <ac:spMkLst>
            <pc:docMk/>
            <pc:sldMk cId="3013069878" sldId="1834"/>
            <ac:spMk id="1720" creationId="{F0B30FA8-141C-4C93-AA12-104D7683BAB1}"/>
          </ac:spMkLst>
        </pc:spChg>
        <pc:spChg chg="mod">
          <ac:chgData name="Eldert Grootenboer" userId="3fe8758b2c2b58d2" providerId="LiveId" clId="{05357072-DB9E-4F51-958D-1AC1952FB81B}" dt="2021-05-30T10:38:20.312" v="735" actId="165"/>
          <ac:spMkLst>
            <pc:docMk/>
            <pc:sldMk cId="3013069878" sldId="1834"/>
            <ac:spMk id="1721" creationId="{38EA40B0-F9B9-4B76-8122-123556509A76}"/>
          </ac:spMkLst>
        </pc:spChg>
        <pc:spChg chg="mod">
          <ac:chgData name="Eldert Grootenboer" userId="3fe8758b2c2b58d2" providerId="LiveId" clId="{05357072-DB9E-4F51-958D-1AC1952FB81B}" dt="2021-05-30T10:38:20.312" v="735" actId="165"/>
          <ac:spMkLst>
            <pc:docMk/>
            <pc:sldMk cId="3013069878" sldId="1834"/>
            <ac:spMk id="1722" creationId="{68AB6BEF-06C2-4F6D-BCC6-6C61F66EBB78}"/>
          </ac:spMkLst>
        </pc:spChg>
        <pc:spChg chg="mod">
          <ac:chgData name="Eldert Grootenboer" userId="3fe8758b2c2b58d2" providerId="LiveId" clId="{05357072-DB9E-4F51-958D-1AC1952FB81B}" dt="2021-05-30T10:38:20.312" v="735" actId="165"/>
          <ac:spMkLst>
            <pc:docMk/>
            <pc:sldMk cId="3013069878" sldId="1834"/>
            <ac:spMk id="1723" creationId="{A723FECE-9A5E-48FD-B1B0-4A55C37A3DF2}"/>
          </ac:spMkLst>
        </pc:spChg>
        <pc:spChg chg="mod">
          <ac:chgData name="Eldert Grootenboer" userId="3fe8758b2c2b58d2" providerId="LiveId" clId="{05357072-DB9E-4F51-958D-1AC1952FB81B}" dt="2021-05-30T10:38:20.312" v="735" actId="165"/>
          <ac:spMkLst>
            <pc:docMk/>
            <pc:sldMk cId="3013069878" sldId="1834"/>
            <ac:spMk id="1724" creationId="{4F70D1D8-4AE4-47F8-9CD9-E4798C3BE0D4}"/>
          </ac:spMkLst>
        </pc:spChg>
        <pc:spChg chg="mod">
          <ac:chgData name="Eldert Grootenboer" userId="3fe8758b2c2b58d2" providerId="LiveId" clId="{05357072-DB9E-4F51-958D-1AC1952FB81B}" dt="2021-05-30T10:38:20.312" v="735" actId="165"/>
          <ac:spMkLst>
            <pc:docMk/>
            <pc:sldMk cId="3013069878" sldId="1834"/>
            <ac:spMk id="1725" creationId="{B6C2A070-4136-4838-AB76-8A08C21D7187}"/>
          </ac:spMkLst>
        </pc:spChg>
        <pc:spChg chg="mod">
          <ac:chgData name="Eldert Grootenboer" userId="3fe8758b2c2b58d2" providerId="LiveId" clId="{05357072-DB9E-4F51-958D-1AC1952FB81B}" dt="2021-05-30T10:38:20.312" v="735" actId="165"/>
          <ac:spMkLst>
            <pc:docMk/>
            <pc:sldMk cId="3013069878" sldId="1834"/>
            <ac:spMk id="1726" creationId="{654318CF-030A-4FF5-A555-8D2B5DD0ADAC}"/>
          </ac:spMkLst>
        </pc:spChg>
        <pc:spChg chg="mod">
          <ac:chgData name="Eldert Grootenboer" userId="3fe8758b2c2b58d2" providerId="LiveId" clId="{05357072-DB9E-4F51-958D-1AC1952FB81B}" dt="2021-05-30T10:38:20.312" v="735" actId="165"/>
          <ac:spMkLst>
            <pc:docMk/>
            <pc:sldMk cId="3013069878" sldId="1834"/>
            <ac:spMk id="1727" creationId="{34B9AD42-D8AB-4618-9866-31F7EF58F03C}"/>
          </ac:spMkLst>
        </pc:spChg>
        <pc:spChg chg="mod">
          <ac:chgData name="Eldert Grootenboer" userId="3fe8758b2c2b58d2" providerId="LiveId" clId="{05357072-DB9E-4F51-958D-1AC1952FB81B}" dt="2021-05-30T10:38:20.312" v="735" actId="165"/>
          <ac:spMkLst>
            <pc:docMk/>
            <pc:sldMk cId="3013069878" sldId="1834"/>
            <ac:spMk id="1728" creationId="{912DFBFC-9F6C-4234-9E2E-809782631151}"/>
          </ac:spMkLst>
        </pc:spChg>
        <pc:spChg chg="mod">
          <ac:chgData name="Eldert Grootenboer" userId="3fe8758b2c2b58d2" providerId="LiveId" clId="{05357072-DB9E-4F51-958D-1AC1952FB81B}" dt="2021-05-30T10:38:20.312" v="735" actId="165"/>
          <ac:spMkLst>
            <pc:docMk/>
            <pc:sldMk cId="3013069878" sldId="1834"/>
            <ac:spMk id="1729" creationId="{BECD0A10-C7D2-45CF-951C-A02D382D79A2}"/>
          </ac:spMkLst>
        </pc:spChg>
        <pc:spChg chg="mod">
          <ac:chgData name="Eldert Grootenboer" userId="3fe8758b2c2b58d2" providerId="LiveId" clId="{05357072-DB9E-4F51-958D-1AC1952FB81B}" dt="2021-05-30T10:38:20.312" v="735" actId="165"/>
          <ac:spMkLst>
            <pc:docMk/>
            <pc:sldMk cId="3013069878" sldId="1834"/>
            <ac:spMk id="1730" creationId="{D7827D70-5693-4D47-843E-7E331745A086}"/>
          </ac:spMkLst>
        </pc:spChg>
        <pc:spChg chg="mod">
          <ac:chgData name="Eldert Grootenboer" userId="3fe8758b2c2b58d2" providerId="LiveId" clId="{05357072-DB9E-4F51-958D-1AC1952FB81B}" dt="2021-05-30T10:38:20.312" v="735" actId="165"/>
          <ac:spMkLst>
            <pc:docMk/>
            <pc:sldMk cId="3013069878" sldId="1834"/>
            <ac:spMk id="1731" creationId="{961F9295-353A-42C9-B6A9-A696E93C659D}"/>
          </ac:spMkLst>
        </pc:spChg>
        <pc:spChg chg="mod">
          <ac:chgData name="Eldert Grootenboer" userId="3fe8758b2c2b58d2" providerId="LiveId" clId="{05357072-DB9E-4F51-958D-1AC1952FB81B}" dt="2021-05-30T10:38:20.312" v="735" actId="165"/>
          <ac:spMkLst>
            <pc:docMk/>
            <pc:sldMk cId="3013069878" sldId="1834"/>
            <ac:spMk id="1732" creationId="{DBA62EFF-2575-442C-AC8E-03A564D175BE}"/>
          </ac:spMkLst>
        </pc:spChg>
        <pc:spChg chg="mod">
          <ac:chgData name="Eldert Grootenboer" userId="3fe8758b2c2b58d2" providerId="LiveId" clId="{05357072-DB9E-4F51-958D-1AC1952FB81B}" dt="2021-05-30T10:38:20.312" v="735" actId="165"/>
          <ac:spMkLst>
            <pc:docMk/>
            <pc:sldMk cId="3013069878" sldId="1834"/>
            <ac:spMk id="1733" creationId="{F508D6D2-84B0-4CCA-9845-BC497224920F}"/>
          </ac:spMkLst>
        </pc:spChg>
        <pc:spChg chg="mod">
          <ac:chgData name="Eldert Grootenboer" userId="3fe8758b2c2b58d2" providerId="LiveId" clId="{05357072-DB9E-4F51-958D-1AC1952FB81B}" dt="2021-05-30T10:38:20.312" v="735" actId="165"/>
          <ac:spMkLst>
            <pc:docMk/>
            <pc:sldMk cId="3013069878" sldId="1834"/>
            <ac:spMk id="1734" creationId="{F375BE03-6F5D-43D2-943D-573DEC4D8E11}"/>
          </ac:spMkLst>
        </pc:spChg>
        <pc:spChg chg="mod">
          <ac:chgData name="Eldert Grootenboer" userId="3fe8758b2c2b58d2" providerId="LiveId" clId="{05357072-DB9E-4F51-958D-1AC1952FB81B}" dt="2021-05-30T10:38:20.312" v="735" actId="165"/>
          <ac:spMkLst>
            <pc:docMk/>
            <pc:sldMk cId="3013069878" sldId="1834"/>
            <ac:spMk id="1735" creationId="{5FDF1FDE-3647-43CC-B1DA-F32222D4BB5C}"/>
          </ac:spMkLst>
        </pc:spChg>
        <pc:spChg chg="mod">
          <ac:chgData name="Eldert Grootenboer" userId="3fe8758b2c2b58d2" providerId="LiveId" clId="{05357072-DB9E-4F51-958D-1AC1952FB81B}" dt="2021-05-30T10:38:20.312" v="735" actId="165"/>
          <ac:spMkLst>
            <pc:docMk/>
            <pc:sldMk cId="3013069878" sldId="1834"/>
            <ac:spMk id="1736" creationId="{846CD658-528F-4DD4-86B9-27FD77ADDD18}"/>
          </ac:spMkLst>
        </pc:spChg>
        <pc:spChg chg="mod">
          <ac:chgData name="Eldert Grootenboer" userId="3fe8758b2c2b58d2" providerId="LiveId" clId="{05357072-DB9E-4F51-958D-1AC1952FB81B}" dt="2021-05-30T10:38:20.312" v="735" actId="165"/>
          <ac:spMkLst>
            <pc:docMk/>
            <pc:sldMk cId="3013069878" sldId="1834"/>
            <ac:spMk id="1737" creationId="{DE000A05-AF5D-4679-B378-C1AA89071B7B}"/>
          </ac:spMkLst>
        </pc:spChg>
        <pc:spChg chg="mod">
          <ac:chgData name="Eldert Grootenboer" userId="3fe8758b2c2b58d2" providerId="LiveId" clId="{05357072-DB9E-4F51-958D-1AC1952FB81B}" dt="2021-05-30T10:38:20.312" v="735" actId="165"/>
          <ac:spMkLst>
            <pc:docMk/>
            <pc:sldMk cId="3013069878" sldId="1834"/>
            <ac:spMk id="1738" creationId="{723C66D1-5373-4BBE-9613-08C467EE82F2}"/>
          </ac:spMkLst>
        </pc:spChg>
        <pc:spChg chg="mod">
          <ac:chgData name="Eldert Grootenboer" userId="3fe8758b2c2b58d2" providerId="LiveId" clId="{05357072-DB9E-4F51-958D-1AC1952FB81B}" dt="2021-05-30T10:38:20.312" v="735" actId="165"/>
          <ac:spMkLst>
            <pc:docMk/>
            <pc:sldMk cId="3013069878" sldId="1834"/>
            <ac:spMk id="1739" creationId="{F5CD18A2-9053-4EFB-82D5-2754EFB2E8D8}"/>
          </ac:spMkLst>
        </pc:spChg>
        <pc:spChg chg="mod">
          <ac:chgData name="Eldert Grootenboer" userId="3fe8758b2c2b58d2" providerId="LiveId" clId="{05357072-DB9E-4F51-958D-1AC1952FB81B}" dt="2021-05-30T10:38:20.312" v="735" actId="165"/>
          <ac:spMkLst>
            <pc:docMk/>
            <pc:sldMk cId="3013069878" sldId="1834"/>
            <ac:spMk id="1740" creationId="{4FB69FFF-EC1D-48F1-A179-95B879572487}"/>
          </ac:spMkLst>
        </pc:spChg>
        <pc:spChg chg="mod">
          <ac:chgData name="Eldert Grootenboer" userId="3fe8758b2c2b58d2" providerId="LiveId" clId="{05357072-DB9E-4F51-958D-1AC1952FB81B}" dt="2021-05-30T10:38:20.312" v="735" actId="165"/>
          <ac:spMkLst>
            <pc:docMk/>
            <pc:sldMk cId="3013069878" sldId="1834"/>
            <ac:spMk id="1741" creationId="{74FDDEC9-9E25-4E71-A8CA-F9406217DE14}"/>
          </ac:spMkLst>
        </pc:spChg>
        <pc:spChg chg="mod">
          <ac:chgData name="Eldert Grootenboer" userId="3fe8758b2c2b58d2" providerId="LiveId" clId="{05357072-DB9E-4F51-958D-1AC1952FB81B}" dt="2021-05-30T10:38:20.312" v="735" actId="165"/>
          <ac:spMkLst>
            <pc:docMk/>
            <pc:sldMk cId="3013069878" sldId="1834"/>
            <ac:spMk id="1742" creationId="{CDA006DA-8591-4EBB-858E-907CFAC95123}"/>
          </ac:spMkLst>
        </pc:spChg>
        <pc:spChg chg="mod">
          <ac:chgData name="Eldert Grootenboer" userId="3fe8758b2c2b58d2" providerId="LiveId" clId="{05357072-DB9E-4F51-958D-1AC1952FB81B}" dt="2021-05-30T10:38:20.312" v="735" actId="165"/>
          <ac:spMkLst>
            <pc:docMk/>
            <pc:sldMk cId="3013069878" sldId="1834"/>
            <ac:spMk id="1743" creationId="{88FFF279-0045-403B-ACD7-44685021905A}"/>
          </ac:spMkLst>
        </pc:spChg>
        <pc:spChg chg="mod">
          <ac:chgData name="Eldert Grootenboer" userId="3fe8758b2c2b58d2" providerId="LiveId" clId="{05357072-DB9E-4F51-958D-1AC1952FB81B}" dt="2021-05-30T10:38:20.312" v="735" actId="165"/>
          <ac:spMkLst>
            <pc:docMk/>
            <pc:sldMk cId="3013069878" sldId="1834"/>
            <ac:spMk id="1744" creationId="{45B1F41A-0024-4BE4-B4B9-32C5CF42FCD9}"/>
          </ac:spMkLst>
        </pc:spChg>
        <pc:spChg chg="mod">
          <ac:chgData name="Eldert Grootenboer" userId="3fe8758b2c2b58d2" providerId="LiveId" clId="{05357072-DB9E-4F51-958D-1AC1952FB81B}" dt="2021-05-30T10:38:20.312" v="735" actId="165"/>
          <ac:spMkLst>
            <pc:docMk/>
            <pc:sldMk cId="3013069878" sldId="1834"/>
            <ac:spMk id="1745" creationId="{3B1B08E3-A5E7-43F6-A2A1-78B75D519D0A}"/>
          </ac:spMkLst>
        </pc:spChg>
        <pc:spChg chg="mod">
          <ac:chgData name="Eldert Grootenboer" userId="3fe8758b2c2b58d2" providerId="LiveId" clId="{05357072-DB9E-4F51-958D-1AC1952FB81B}" dt="2021-05-30T10:38:20.312" v="735" actId="165"/>
          <ac:spMkLst>
            <pc:docMk/>
            <pc:sldMk cId="3013069878" sldId="1834"/>
            <ac:spMk id="1746" creationId="{C2B0B96A-EC13-44B0-9E77-EA8FE5326A65}"/>
          </ac:spMkLst>
        </pc:spChg>
        <pc:spChg chg="mod">
          <ac:chgData name="Eldert Grootenboer" userId="3fe8758b2c2b58d2" providerId="LiveId" clId="{05357072-DB9E-4F51-958D-1AC1952FB81B}" dt="2021-05-30T10:38:20.312" v="735" actId="165"/>
          <ac:spMkLst>
            <pc:docMk/>
            <pc:sldMk cId="3013069878" sldId="1834"/>
            <ac:spMk id="1747" creationId="{1C49DA9C-9A55-4159-84F3-39AB48899717}"/>
          </ac:spMkLst>
        </pc:spChg>
        <pc:spChg chg="mod">
          <ac:chgData name="Eldert Grootenboer" userId="3fe8758b2c2b58d2" providerId="LiveId" clId="{05357072-DB9E-4F51-958D-1AC1952FB81B}" dt="2021-05-30T10:38:20.312" v="735" actId="165"/>
          <ac:spMkLst>
            <pc:docMk/>
            <pc:sldMk cId="3013069878" sldId="1834"/>
            <ac:spMk id="1748" creationId="{3E838CDE-96F0-437C-8492-94F10A5F01CA}"/>
          </ac:spMkLst>
        </pc:spChg>
        <pc:spChg chg="mod">
          <ac:chgData name="Eldert Grootenboer" userId="3fe8758b2c2b58d2" providerId="LiveId" clId="{05357072-DB9E-4F51-958D-1AC1952FB81B}" dt="2021-05-30T10:38:20.312" v="735" actId="165"/>
          <ac:spMkLst>
            <pc:docMk/>
            <pc:sldMk cId="3013069878" sldId="1834"/>
            <ac:spMk id="1749" creationId="{E5927EC1-B736-4D19-A416-6D29A3AEF608}"/>
          </ac:spMkLst>
        </pc:spChg>
        <pc:spChg chg="mod">
          <ac:chgData name="Eldert Grootenboer" userId="3fe8758b2c2b58d2" providerId="LiveId" clId="{05357072-DB9E-4F51-958D-1AC1952FB81B}" dt="2021-05-30T10:38:20.312" v="735" actId="165"/>
          <ac:spMkLst>
            <pc:docMk/>
            <pc:sldMk cId="3013069878" sldId="1834"/>
            <ac:spMk id="1750" creationId="{DD64DED6-0E30-4DA9-9411-298B41A835CA}"/>
          </ac:spMkLst>
        </pc:spChg>
        <pc:spChg chg="mod">
          <ac:chgData name="Eldert Grootenboer" userId="3fe8758b2c2b58d2" providerId="LiveId" clId="{05357072-DB9E-4F51-958D-1AC1952FB81B}" dt="2021-05-30T10:38:20.312" v="735" actId="165"/>
          <ac:spMkLst>
            <pc:docMk/>
            <pc:sldMk cId="3013069878" sldId="1834"/>
            <ac:spMk id="1751" creationId="{DBC1892A-A3CB-49A2-9503-A51B6AE77CB4}"/>
          </ac:spMkLst>
        </pc:spChg>
        <pc:spChg chg="mod">
          <ac:chgData name="Eldert Grootenboer" userId="3fe8758b2c2b58d2" providerId="LiveId" clId="{05357072-DB9E-4F51-958D-1AC1952FB81B}" dt="2021-05-30T10:38:20.312" v="735" actId="165"/>
          <ac:spMkLst>
            <pc:docMk/>
            <pc:sldMk cId="3013069878" sldId="1834"/>
            <ac:spMk id="1752" creationId="{2F39CCC8-BABA-459A-A1C3-AE7818AEED07}"/>
          </ac:spMkLst>
        </pc:spChg>
        <pc:spChg chg="mod">
          <ac:chgData name="Eldert Grootenboer" userId="3fe8758b2c2b58d2" providerId="LiveId" clId="{05357072-DB9E-4F51-958D-1AC1952FB81B}" dt="2021-05-30T10:38:20.312" v="735" actId="165"/>
          <ac:spMkLst>
            <pc:docMk/>
            <pc:sldMk cId="3013069878" sldId="1834"/>
            <ac:spMk id="1753" creationId="{FF473D98-BE5B-41F8-B7D5-2949052A5E68}"/>
          </ac:spMkLst>
        </pc:spChg>
        <pc:spChg chg="mod">
          <ac:chgData name="Eldert Grootenboer" userId="3fe8758b2c2b58d2" providerId="LiveId" clId="{05357072-DB9E-4F51-958D-1AC1952FB81B}" dt="2021-05-30T10:38:20.312" v="735" actId="165"/>
          <ac:spMkLst>
            <pc:docMk/>
            <pc:sldMk cId="3013069878" sldId="1834"/>
            <ac:spMk id="1754" creationId="{B9143925-66AA-4E55-8D15-72ABA6A7332F}"/>
          </ac:spMkLst>
        </pc:spChg>
        <pc:spChg chg="mod">
          <ac:chgData name="Eldert Grootenboer" userId="3fe8758b2c2b58d2" providerId="LiveId" clId="{05357072-DB9E-4F51-958D-1AC1952FB81B}" dt="2021-05-30T10:38:20.312" v="735" actId="165"/>
          <ac:spMkLst>
            <pc:docMk/>
            <pc:sldMk cId="3013069878" sldId="1834"/>
            <ac:spMk id="1755" creationId="{AD3EEA30-E3C3-45F7-87B4-61BD7408AA6C}"/>
          </ac:spMkLst>
        </pc:spChg>
        <pc:spChg chg="mod">
          <ac:chgData name="Eldert Grootenboer" userId="3fe8758b2c2b58d2" providerId="LiveId" clId="{05357072-DB9E-4F51-958D-1AC1952FB81B}" dt="2021-05-30T10:38:20.312" v="735" actId="165"/>
          <ac:spMkLst>
            <pc:docMk/>
            <pc:sldMk cId="3013069878" sldId="1834"/>
            <ac:spMk id="1756" creationId="{A53570BE-8A0D-447F-8F83-2AE6913E8894}"/>
          </ac:spMkLst>
        </pc:spChg>
        <pc:spChg chg="mod">
          <ac:chgData name="Eldert Grootenboer" userId="3fe8758b2c2b58d2" providerId="LiveId" clId="{05357072-DB9E-4F51-958D-1AC1952FB81B}" dt="2021-05-30T10:38:20.312" v="735" actId="165"/>
          <ac:spMkLst>
            <pc:docMk/>
            <pc:sldMk cId="3013069878" sldId="1834"/>
            <ac:spMk id="1757" creationId="{487CAF7B-0362-458C-B7DB-CFF873FA4B9C}"/>
          </ac:spMkLst>
        </pc:spChg>
        <pc:spChg chg="mod">
          <ac:chgData name="Eldert Grootenboer" userId="3fe8758b2c2b58d2" providerId="LiveId" clId="{05357072-DB9E-4F51-958D-1AC1952FB81B}" dt="2021-05-30T10:38:20.312" v="735" actId="165"/>
          <ac:spMkLst>
            <pc:docMk/>
            <pc:sldMk cId="3013069878" sldId="1834"/>
            <ac:spMk id="1758" creationId="{90F69719-BBD2-41C3-8D40-B49DF72A97CC}"/>
          </ac:spMkLst>
        </pc:spChg>
        <pc:spChg chg="mod">
          <ac:chgData name="Eldert Grootenboer" userId="3fe8758b2c2b58d2" providerId="LiveId" clId="{05357072-DB9E-4F51-958D-1AC1952FB81B}" dt="2021-05-30T10:38:20.312" v="735" actId="165"/>
          <ac:spMkLst>
            <pc:docMk/>
            <pc:sldMk cId="3013069878" sldId="1834"/>
            <ac:spMk id="1759" creationId="{93D7DCA7-5DB6-4D80-B991-48B535BF62E7}"/>
          </ac:spMkLst>
        </pc:spChg>
        <pc:spChg chg="mod">
          <ac:chgData name="Eldert Grootenboer" userId="3fe8758b2c2b58d2" providerId="LiveId" clId="{05357072-DB9E-4F51-958D-1AC1952FB81B}" dt="2021-05-30T10:38:20.312" v="735" actId="165"/>
          <ac:spMkLst>
            <pc:docMk/>
            <pc:sldMk cId="3013069878" sldId="1834"/>
            <ac:spMk id="1760" creationId="{4A4742C0-0789-4A6F-81AC-1873BBD8708C}"/>
          </ac:spMkLst>
        </pc:spChg>
        <pc:spChg chg="mod">
          <ac:chgData name="Eldert Grootenboer" userId="3fe8758b2c2b58d2" providerId="LiveId" clId="{05357072-DB9E-4F51-958D-1AC1952FB81B}" dt="2021-05-30T10:38:20.312" v="735" actId="165"/>
          <ac:spMkLst>
            <pc:docMk/>
            <pc:sldMk cId="3013069878" sldId="1834"/>
            <ac:spMk id="1761" creationId="{D5E8C0C5-C8B4-4EEB-8B24-492C5346DD2D}"/>
          </ac:spMkLst>
        </pc:spChg>
        <pc:spChg chg="mod">
          <ac:chgData name="Eldert Grootenboer" userId="3fe8758b2c2b58d2" providerId="LiveId" clId="{05357072-DB9E-4F51-958D-1AC1952FB81B}" dt="2021-05-30T10:38:20.312" v="735" actId="165"/>
          <ac:spMkLst>
            <pc:docMk/>
            <pc:sldMk cId="3013069878" sldId="1834"/>
            <ac:spMk id="1762" creationId="{1F0F6B06-20B0-4811-A360-1372B2B8DFAF}"/>
          </ac:spMkLst>
        </pc:spChg>
        <pc:spChg chg="mod">
          <ac:chgData name="Eldert Grootenboer" userId="3fe8758b2c2b58d2" providerId="LiveId" clId="{05357072-DB9E-4F51-958D-1AC1952FB81B}" dt="2021-05-30T10:38:20.312" v="735" actId="165"/>
          <ac:spMkLst>
            <pc:docMk/>
            <pc:sldMk cId="3013069878" sldId="1834"/>
            <ac:spMk id="1763" creationId="{169BED87-5BB9-45B4-A1B0-6D5C7A84C688}"/>
          </ac:spMkLst>
        </pc:spChg>
        <pc:spChg chg="mod">
          <ac:chgData name="Eldert Grootenboer" userId="3fe8758b2c2b58d2" providerId="LiveId" clId="{05357072-DB9E-4F51-958D-1AC1952FB81B}" dt="2021-05-30T10:38:20.312" v="735" actId="165"/>
          <ac:spMkLst>
            <pc:docMk/>
            <pc:sldMk cId="3013069878" sldId="1834"/>
            <ac:spMk id="1764" creationId="{18472A57-769E-4BA9-91F0-AAF72B01BFD2}"/>
          </ac:spMkLst>
        </pc:spChg>
        <pc:spChg chg="mod">
          <ac:chgData name="Eldert Grootenboer" userId="3fe8758b2c2b58d2" providerId="LiveId" clId="{05357072-DB9E-4F51-958D-1AC1952FB81B}" dt="2021-05-30T10:38:20.312" v="735" actId="165"/>
          <ac:spMkLst>
            <pc:docMk/>
            <pc:sldMk cId="3013069878" sldId="1834"/>
            <ac:spMk id="1765" creationId="{2DA61ADB-7AA1-492B-AD08-C685844FACAF}"/>
          </ac:spMkLst>
        </pc:spChg>
        <pc:spChg chg="mod">
          <ac:chgData name="Eldert Grootenboer" userId="3fe8758b2c2b58d2" providerId="LiveId" clId="{05357072-DB9E-4F51-958D-1AC1952FB81B}" dt="2021-05-30T10:38:20.312" v="735" actId="165"/>
          <ac:spMkLst>
            <pc:docMk/>
            <pc:sldMk cId="3013069878" sldId="1834"/>
            <ac:spMk id="1766" creationId="{E6843099-F6A2-4871-81EB-9AD0D2E65341}"/>
          </ac:spMkLst>
        </pc:spChg>
        <pc:spChg chg="mod">
          <ac:chgData name="Eldert Grootenboer" userId="3fe8758b2c2b58d2" providerId="LiveId" clId="{05357072-DB9E-4F51-958D-1AC1952FB81B}" dt="2021-05-30T10:38:20.312" v="735" actId="165"/>
          <ac:spMkLst>
            <pc:docMk/>
            <pc:sldMk cId="3013069878" sldId="1834"/>
            <ac:spMk id="1767" creationId="{E15B405D-5028-44AC-B69B-9A05BD68E97B}"/>
          </ac:spMkLst>
        </pc:spChg>
        <pc:spChg chg="mod">
          <ac:chgData name="Eldert Grootenboer" userId="3fe8758b2c2b58d2" providerId="LiveId" clId="{05357072-DB9E-4F51-958D-1AC1952FB81B}" dt="2021-05-30T10:38:20.312" v="735" actId="165"/>
          <ac:spMkLst>
            <pc:docMk/>
            <pc:sldMk cId="3013069878" sldId="1834"/>
            <ac:spMk id="1768" creationId="{0A174A5D-B0CC-453E-9C01-5503597683EC}"/>
          </ac:spMkLst>
        </pc:spChg>
        <pc:spChg chg="mod">
          <ac:chgData name="Eldert Grootenboer" userId="3fe8758b2c2b58d2" providerId="LiveId" clId="{05357072-DB9E-4F51-958D-1AC1952FB81B}" dt="2021-05-30T10:38:20.312" v="735" actId="165"/>
          <ac:spMkLst>
            <pc:docMk/>
            <pc:sldMk cId="3013069878" sldId="1834"/>
            <ac:spMk id="1769" creationId="{8742A886-F2E2-43B4-BD92-FC0DA4EABC22}"/>
          </ac:spMkLst>
        </pc:spChg>
        <pc:spChg chg="mod">
          <ac:chgData name="Eldert Grootenboer" userId="3fe8758b2c2b58d2" providerId="LiveId" clId="{05357072-DB9E-4F51-958D-1AC1952FB81B}" dt="2021-05-30T10:38:20.312" v="735" actId="165"/>
          <ac:spMkLst>
            <pc:docMk/>
            <pc:sldMk cId="3013069878" sldId="1834"/>
            <ac:spMk id="1770" creationId="{9C5CB1C5-38EA-4A5F-9AFB-92BAB7C94002}"/>
          </ac:spMkLst>
        </pc:spChg>
        <pc:spChg chg="mod">
          <ac:chgData name="Eldert Grootenboer" userId="3fe8758b2c2b58d2" providerId="LiveId" clId="{05357072-DB9E-4F51-958D-1AC1952FB81B}" dt="2021-05-30T10:38:20.312" v="735" actId="165"/>
          <ac:spMkLst>
            <pc:docMk/>
            <pc:sldMk cId="3013069878" sldId="1834"/>
            <ac:spMk id="1771" creationId="{58BE1235-6F75-4439-9518-1AD76AD7A26D}"/>
          </ac:spMkLst>
        </pc:spChg>
        <pc:spChg chg="mod">
          <ac:chgData name="Eldert Grootenboer" userId="3fe8758b2c2b58d2" providerId="LiveId" clId="{05357072-DB9E-4F51-958D-1AC1952FB81B}" dt="2021-05-30T10:38:20.312" v="735" actId="165"/>
          <ac:spMkLst>
            <pc:docMk/>
            <pc:sldMk cId="3013069878" sldId="1834"/>
            <ac:spMk id="1772" creationId="{3B82F145-EAA8-49C1-A006-3F917EB17F3A}"/>
          </ac:spMkLst>
        </pc:spChg>
        <pc:spChg chg="mod">
          <ac:chgData name="Eldert Grootenboer" userId="3fe8758b2c2b58d2" providerId="LiveId" clId="{05357072-DB9E-4F51-958D-1AC1952FB81B}" dt="2021-05-30T10:38:20.312" v="735" actId="165"/>
          <ac:spMkLst>
            <pc:docMk/>
            <pc:sldMk cId="3013069878" sldId="1834"/>
            <ac:spMk id="1773" creationId="{AFE43E69-E39A-4873-8016-49A14DBF5CDD}"/>
          </ac:spMkLst>
        </pc:spChg>
        <pc:spChg chg="mod">
          <ac:chgData name="Eldert Grootenboer" userId="3fe8758b2c2b58d2" providerId="LiveId" clId="{05357072-DB9E-4F51-958D-1AC1952FB81B}" dt="2021-05-30T10:38:20.312" v="735" actId="165"/>
          <ac:spMkLst>
            <pc:docMk/>
            <pc:sldMk cId="3013069878" sldId="1834"/>
            <ac:spMk id="1774" creationId="{84644CE6-EA37-49D3-A2D5-5526B9679ABA}"/>
          </ac:spMkLst>
        </pc:spChg>
        <pc:spChg chg="mod">
          <ac:chgData name="Eldert Grootenboer" userId="3fe8758b2c2b58d2" providerId="LiveId" clId="{05357072-DB9E-4F51-958D-1AC1952FB81B}" dt="2021-05-30T10:38:20.312" v="735" actId="165"/>
          <ac:spMkLst>
            <pc:docMk/>
            <pc:sldMk cId="3013069878" sldId="1834"/>
            <ac:spMk id="1775" creationId="{A5B029C9-E4F6-498D-BF3A-DD4088C9B106}"/>
          </ac:spMkLst>
        </pc:spChg>
        <pc:spChg chg="mod">
          <ac:chgData name="Eldert Grootenboer" userId="3fe8758b2c2b58d2" providerId="LiveId" clId="{05357072-DB9E-4F51-958D-1AC1952FB81B}" dt="2021-05-30T10:38:20.312" v="735" actId="165"/>
          <ac:spMkLst>
            <pc:docMk/>
            <pc:sldMk cId="3013069878" sldId="1834"/>
            <ac:spMk id="1776" creationId="{4A81B6C8-EB45-4414-917F-177B754D8681}"/>
          </ac:spMkLst>
        </pc:spChg>
        <pc:spChg chg="mod">
          <ac:chgData name="Eldert Grootenboer" userId="3fe8758b2c2b58d2" providerId="LiveId" clId="{05357072-DB9E-4F51-958D-1AC1952FB81B}" dt="2021-05-30T10:38:20.312" v="735" actId="165"/>
          <ac:spMkLst>
            <pc:docMk/>
            <pc:sldMk cId="3013069878" sldId="1834"/>
            <ac:spMk id="1777" creationId="{7E6B91C1-56F1-46B8-8E5C-13A8C3C13D5F}"/>
          </ac:spMkLst>
        </pc:spChg>
        <pc:spChg chg="mod">
          <ac:chgData name="Eldert Grootenboer" userId="3fe8758b2c2b58d2" providerId="LiveId" clId="{05357072-DB9E-4F51-958D-1AC1952FB81B}" dt="2021-05-30T10:38:20.312" v="735" actId="165"/>
          <ac:spMkLst>
            <pc:docMk/>
            <pc:sldMk cId="3013069878" sldId="1834"/>
            <ac:spMk id="1778" creationId="{75EF60DE-6EEC-417E-91AB-B15C6BB60CC5}"/>
          </ac:spMkLst>
        </pc:spChg>
        <pc:spChg chg="mod">
          <ac:chgData name="Eldert Grootenboer" userId="3fe8758b2c2b58d2" providerId="LiveId" clId="{05357072-DB9E-4F51-958D-1AC1952FB81B}" dt="2021-05-30T10:38:20.312" v="735" actId="165"/>
          <ac:spMkLst>
            <pc:docMk/>
            <pc:sldMk cId="3013069878" sldId="1834"/>
            <ac:spMk id="1779" creationId="{7F1A7712-3292-4B5C-B1A9-B19E8E28A5F4}"/>
          </ac:spMkLst>
        </pc:spChg>
        <pc:spChg chg="mod">
          <ac:chgData name="Eldert Grootenboer" userId="3fe8758b2c2b58d2" providerId="LiveId" clId="{05357072-DB9E-4F51-958D-1AC1952FB81B}" dt="2021-05-30T10:38:20.312" v="735" actId="165"/>
          <ac:spMkLst>
            <pc:docMk/>
            <pc:sldMk cId="3013069878" sldId="1834"/>
            <ac:spMk id="1780" creationId="{62432938-7F70-4541-9F80-CD40C893C5AC}"/>
          </ac:spMkLst>
        </pc:spChg>
        <pc:spChg chg="mod">
          <ac:chgData name="Eldert Grootenboer" userId="3fe8758b2c2b58d2" providerId="LiveId" clId="{05357072-DB9E-4F51-958D-1AC1952FB81B}" dt="2021-05-30T10:38:20.312" v="735" actId="165"/>
          <ac:spMkLst>
            <pc:docMk/>
            <pc:sldMk cId="3013069878" sldId="1834"/>
            <ac:spMk id="1781" creationId="{F92449EC-5F19-4175-B6EF-0F1DC916A034}"/>
          </ac:spMkLst>
        </pc:spChg>
        <pc:spChg chg="mod">
          <ac:chgData name="Eldert Grootenboer" userId="3fe8758b2c2b58d2" providerId="LiveId" clId="{05357072-DB9E-4F51-958D-1AC1952FB81B}" dt="2021-05-30T10:38:20.312" v="735" actId="165"/>
          <ac:spMkLst>
            <pc:docMk/>
            <pc:sldMk cId="3013069878" sldId="1834"/>
            <ac:spMk id="1782" creationId="{D1B8EE9F-4270-45E5-AD31-BDE8485F4B1E}"/>
          </ac:spMkLst>
        </pc:spChg>
        <pc:spChg chg="mod">
          <ac:chgData name="Eldert Grootenboer" userId="3fe8758b2c2b58d2" providerId="LiveId" clId="{05357072-DB9E-4F51-958D-1AC1952FB81B}" dt="2021-05-30T10:38:20.312" v="735" actId="165"/>
          <ac:spMkLst>
            <pc:docMk/>
            <pc:sldMk cId="3013069878" sldId="1834"/>
            <ac:spMk id="1783" creationId="{1C117596-99EB-40E8-B97F-90AE2EEACB7C}"/>
          </ac:spMkLst>
        </pc:spChg>
        <pc:spChg chg="mod">
          <ac:chgData name="Eldert Grootenboer" userId="3fe8758b2c2b58d2" providerId="LiveId" clId="{05357072-DB9E-4F51-958D-1AC1952FB81B}" dt="2021-05-30T10:38:20.312" v="735" actId="165"/>
          <ac:spMkLst>
            <pc:docMk/>
            <pc:sldMk cId="3013069878" sldId="1834"/>
            <ac:spMk id="1784" creationId="{805ECA68-7074-438E-8EC0-5F7F0CB0CDBE}"/>
          </ac:spMkLst>
        </pc:spChg>
        <pc:spChg chg="mod">
          <ac:chgData name="Eldert Grootenboer" userId="3fe8758b2c2b58d2" providerId="LiveId" clId="{05357072-DB9E-4F51-958D-1AC1952FB81B}" dt="2021-05-30T10:38:20.312" v="735" actId="165"/>
          <ac:spMkLst>
            <pc:docMk/>
            <pc:sldMk cId="3013069878" sldId="1834"/>
            <ac:spMk id="1785" creationId="{6B6EC654-8453-489A-B317-FCAE9513590B}"/>
          </ac:spMkLst>
        </pc:spChg>
        <pc:spChg chg="mod">
          <ac:chgData name="Eldert Grootenboer" userId="3fe8758b2c2b58d2" providerId="LiveId" clId="{05357072-DB9E-4F51-958D-1AC1952FB81B}" dt="2021-05-30T10:38:20.312" v="735" actId="165"/>
          <ac:spMkLst>
            <pc:docMk/>
            <pc:sldMk cId="3013069878" sldId="1834"/>
            <ac:spMk id="1786" creationId="{277EE3C2-94CB-46AE-8B44-E1A8F0A23FB2}"/>
          </ac:spMkLst>
        </pc:spChg>
        <pc:spChg chg="mod">
          <ac:chgData name="Eldert Grootenboer" userId="3fe8758b2c2b58d2" providerId="LiveId" clId="{05357072-DB9E-4F51-958D-1AC1952FB81B}" dt="2021-05-30T10:38:20.312" v="735" actId="165"/>
          <ac:spMkLst>
            <pc:docMk/>
            <pc:sldMk cId="3013069878" sldId="1834"/>
            <ac:spMk id="1787" creationId="{D29A2F56-64C2-4018-B310-A048E59189C4}"/>
          </ac:spMkLst>
        </pc:spChg>
        <pc:spChg chg="mod">
          <ac:chgData name="Eldert Grootenboer" userId="3fe8758b2c2b58d2" providerId="LiveId" clId="{05357072-DB9E-4F51-958D-1AC1952FB81B}" dt="2021-05-30T10:38:20.312" v="735" actId="165"/>
          <ac:spMkLst>
            <pc:docMk/>
            <pc:sldMk cId="3013069878" sldId="1834"/>
            <ac:spMk id="1788" creationId="{5AE5AD15-79F4-4D00-9B86-533C8FCC62D1}"/>
          </ac:spMkLst>
        </pc:spChg>
        <pc:spChg chg="mod">
          <ac:chgData name="Eldert Grootenboer" userId="3fe8758b2c2b58d2" providerId="LiveId" clId="{05357072-DB9E-4F51-958D-1AC1952FB81B}" dt="2021-05-30T10:38:20.312" v="735" actId="165"/>
          <ac:spMkLst>
            <pc:docMk/>
            <pc:sldMk cId="3013069878" sldId="1834"/>
            <ac:spMk id="1789" creationId="{C495F3E9-07CB-4E3F-964A-BF4AA1A05726}"/>
          </ac:spMkLst>
        </pc:spChg>
        <pc:spChg chg="mod">
          <ac:chgData name="Eldert Grootenboer" userId="3fe8758b2c2b58d2" providerId="LiveId" clId="{05357072-DB9E-4F51-958D-1AC1952FB81B}" dt="2021-05-30T10:38:20.312" v="735" actId="165"/>
          <ac:spMkLst>
            <pc:docMk/>
            <pc:sldMk cId="3013069878" sldId="1834"/>
            <ac:spMk id="1790" creationId="{729E0D65-1FFC-4294-80A0-CFB19BE10E30}"/>
          </ac:spMkLst>
        </pc:spChg>
        <pc:spChg chg="mod">
          <ac:chgData name="Eldert Grootenboer" userId="3fe8758b2c2b58d2" providerId="LiveId" clId="{05357072-DB9E-4F51-958D-1AC1952FB81B}" dt="2021-05-30T10:38:20.312" v="735" actId="165"/>
          <ac:spMkLst>
            <pc:docMk/>
            <pc:sldMk cId="3013069878" sldId="1834"/>
            <ac:spMk id="1791" creationId="{7F9927BB-FE29-43AF-A1D3-9150747E769C}"/>
          </ac:spMkLst>
        </pc:spChg>
        <pc:spChg chg="mod">
          <ac:chgData name="Eldert Grootenboer" userId="3fe8758b2c2b58d2" providerId="LiveId" clId="{05357072-DB9E-4F51-958D-1AC1952FB81B}" dt="2021-05-30T10:38:20.312" v="735" actId="165"/>
          <ac:spMkLst>
            <pc:docMk/>
            <pc:sldMk cId="3013069878" sldId="1834"/>
            <ac:spMk id="1792" creationId="{3A4823CD-892E-41A5-B71B-77664EC94024}"/>
          </ac:spMkLst>
        </pc:spChg>
        <pc:spChg chg="mod">
          <ac:chgData name="Eldert Grootenboer" userId="3fe8758b2c2b58d2" providerId="LiveId" clId="{05357072-DB9E-4F51-958D-1AC1952FB81B}" dt="2021-05-30T10:38:20.312" v="735" actId="165"/>
          <ac:spMkLst>
            <pc:docMk/>
            <pc:sldMk cId="3013069878" sldId="1834"/>
            <ac:spMk id="1793" creationId="{AE64171B-7386-40BC-AA32-2A6F0F341690}"/>
          </ac:spMkLst>
        </pc:spChg>
        <pc:spChg chg="mod">
          <ac:chgData name="Eldert Grootenboer" userId="3fe8758b2c2b58d2" providerId="LiveId" clId="{05357072-DB9E-4F51-958D-1AC1952FB81B}" dt="2021-05-30T10:38:20.312" v="735" actId="165"/>
          <ac:spMkLst>
            <pc:docMk/>
            <pc:sldMk cId="3013069878" sldId="1834"/>
            <ac:spMk id="1794" creationId="{FD255DD9-E750-445E-813A-60386B15278A}"/>
          </ac:spMkLst>
        </pc:spChg>
        <pc:spChg chg="mod">
          <ac:chgData name="Eldert Grootenboer" userId="3fe8758b2c2b58d2" providerId="LiveId" clId="{05357072-DB9E-4F51-958D-1AC1952FB81B}" dt="2021-05-30T10:38:20.312" v="735" actId="165"/>
          <ac:spMkLst>
            <pc:docMk/>
            <pc:sldMk cId="3013069878" sldId="1834"/>
            <ac:spMk id="1795" creationId="{93AED659-6C17-408E-9282-B3C4E7F9D3A1}"/>
          </ac:spMkLst>
        </pc:spChg>
        <pc:spChg chg="mod">
          <ac:chgData name="Eldert Grootenboer" userId="3fe8758b2c2b58d2" providerId="LiveId" clId="{05357072-DB9E-4F51-958D-1AC1952FB81B}" dt="2021-05-30T10:38:20.312" v="735" actId="165"/>
          <ac:spMkLst>
            <pc:docMk/>
            <pc:sldMk cId="3013069878" sldId="1834"/>
            <ac:spMk id="1796" creationId="{E359494B-2284-484C-A929-3C169BA01A55}"/>
          </ac:spMkLst>
        </pc:spChg>
        <pc:spChg chg="mod">
          <ac:chgData name="Eldert Grootenboer" userId="3fe8758b2c2b58d2" providerId="LiveId" clId="{05357072-DB9E-4F51-958D-1AC1952FB81B}" dt="2021-05-30T10:38:20.312" v="735" actId="165"/>
          <ac:spMkLst>
            <pc:docMk/>
            <pc:sldMk cId="3013069878" sldId="1834"/>
            <ac:spMk id="1797" creationId="{0CA9FC9B-6C24-429E-B328-D518F2E7DB78}"/>
          </ac:spMkLst>
        </pc:spChg>
        <pc:spChg chg="mod">
          <ac:chgData name="Eldert Grootenboer" userId="3fe8758b2c2b58d2" providerId="LiveId" clId="{05357072-DB9E-4F51-958D-1AC1952FB81B}" dt="2021-05-30T10:38:20.312" v="735" actId="165"/>
          <ac:spMkLst>
            <pc:docMk/>
            <pc:sldMk cId="3013069878" sldId="1834"/>
            <ac:spMk id="1798" creationId="{309C2E49-F6F4-412B-BE29-D50BCC19F2A1}"/>
          </ac:spMkLst>
        </pc:spChg>
        <pc:spChg chg="mod">
          <ac:chgData name="Eldert Grootenboer" userId="3fe8758b2c2b58d2" providerId="LiveId" clId="{05357072-DB9E-4F51-958D-1AC1952FB81B}" dt="2021-05-30T10:38:20.312" v="735" actId="165"/>
          <ac:spMkLst>
            <pc:docMk/>
            <pc:sldMk cId="3013069878" sldId="1834"/>
            <ac:spMk id="1799" creationId="{D3B05DEA-79D6-4D07-BF18-49FBBEF01E58}"/>
          </ac:spMkLst>
        </pc:spChg>
        <pc:spChg chg="mod">
          <ac:chgData name="Eldert Grootenboer" userId="3fe8758b2c2b58d2" providerId="LiveId" clId="{05357072-DB9E-4F51-958D-1AC1952FB81B}" dt="2021-05-30T10:38:20.312" v="735" actId="165"/>
          <ac:spMkLst>
            <pc:docMk/>
            <pc:sldMk cId="3013069878" sldId="1834"/>
            <ac:spMk id="1800" creationId="{524690C7-4BC6-4F2C-B8BD-019525497F46}"/>
          </ac:spMkLst>
        </pc:spChg>
        <pc:spChg chg="mod">
          <ac:chgData name="Eldert Grootenboer" userId="3fe8758b2c2b58d2" providerId="LiveId" clId="{05357072-DB9E-4F51-958D-1AC1952FB81B}" dt="2021-05-30T10:38:20.312" v="735" actId="165"/>
          <ac:spMkLst>
            <pc:docMk/>
            <pc:sldMk cId="3013069878" sldId="1834"/>
            <ac:spMk id="1801" creationId="{88F2251D-D02A-42F1-A2F1-58BC6E5A97D6}"/>
          </ac:spMkLst>
        </pc:spChg>
        <pc:spChg chg="mod">
          <ac:chgData name="Eldert Grootenboer" userId="3fe8758b2c2b58d2" providerId="LiveId" clId="{05357072-DB9E-4F51-958D-1AC1952FB81B}" dt="2021-05-30T10:38:20.312" v="735" actId="165"/>
          <ac:spMkLst>
            <pc:docMk/>
            <pc:sldMk cId="3013069878" sldId="1834"/>
            <ac:spMk id="1802" creationId="{F69F03AB-D248-4DBD-95AA-B0CB358B8E19}"/>
          </ac:spMkLst>
        </pc:spChg>
        <pc:spChg chg="mod">
          <ac:chgData name="Eldert Grootenboer" userId="3fe8758b2c2b58d2" providerId="LiveId" clId="{05357072-DB9E-4F51-958D-1AC1952FB81B}" dt="2021-05-30T10:38:20.312" v="735" actId="165"/>
          <ac:spMkLst>
            <pc:docMk/>
            <pc:sldMk cId="3013069878" sldId="1834"/>
            <ac:spMk id="1803" creationId="{A5B91BCE-B0E2-4EF0-A353-A53D0F59BD18}"/>
          </ac:spMkLst>
        </pc:spChg>
        <pc:spChg chg="mod">
          <ac:chgData name="Eldert Grootenboer" userId="3fe8758b2c2b58d2" providerId="LiveId" clId="{05357072-DB9E-4F51-958D-1AC1952FB81B}" dt="2021-05-30T10:38:20.312" v="735" actId="165"/>
          <ac:spMkLst>
            <pc:docMk/>
            <pc:sldMk cId="3013069878" sldId="1834"/>
            <ac:spMk id="1804" creationId="{E27C584A-28C0-437B-9E9E-31C286450096}"/>
          </ac:spMkLst>
        </pc:spChg>
        <pc:spChg chg="mod">
          <ac:chgData name="Eldert Grootenboer" userId="3fe8758b2c2b58d2" providerId="LiveId" clId="{05357072-DB9E-4F51-958D-1AC1952FB81B}" dt="2021-05-30T10:38:20.312" v="735" actId="165"/>
          <ac:spMkLst>
            <pc:docMk/>
            <pc:sldMk cId="3013069878" sldId="1834"/>
            <ac:spMk id="1805" creationId="{A5758350-D8BE-49F7-9967-5992AB4C9674}"/>
          </ac:spMkLst>
        </pc:spChg>
        <pc:spChg chg="mod">
          <ac:chgData name="Eldert Grootenboer" userId="3fe8758b2c2b58d2" providerId="LiveId" clId="{05357072-DB9E-4F51-958D-1AC1952FB81B}" dt="2021-05-30T10:38:20.312" v="735" actId="165"/>
          <ac:spMkLst>
            <pc:docMk/>
            <pc:sldMk cId="3013069878" sldId="1834"/>
            <ac:spMk id="1806" creationId="{0DE62097-AECB-463A-891D-76840F291463}"/>
          </ac:spMkLst>
        </pc:spChg>
        <pc:spChg chg="mod">
          <ac:chgData name="Eldert Grootenboer" userId="3fe8758b2c2b58d2" providerId="LiveId" clId="{05357072-DB9E-4F51-958D-1AC1952FB81B}" dt="2021-05-30T10:38:20.312" v="735" actId="165"/>
          <ac:spMkLst>
            <pc:docMk/>
            <pc:sldMk cId="3013069878" sldId="1834"/>
            <ac:spMk id="1807" creationId="{9FE81594-E970-4AF0-8D93-5118B7390460}"/>
          </ac:spMkLst>
        </pc:spChg>
        <pc:spChg chg="mod">
          <ac:chgData name="Eldert Grootenboer" userId="3fe8758b2c2b58d2" providerId="LiveId" clId="{05357072-DB9E-4F51-958D-1AC1952FB81B}" dt="2021-05-30T10:38:20.312" v="735" actId="165"/>
          <ac:spMkLst>
            <pc:docMk/>
            <pc:sldMk cId="3013069878" sldId="1834"/>
            <ac:spMk id="1808" creationId="{A50DFA52-98DD-49A5-BF46-503E2330C951}"/>
          </ac:spMkLst>
        </pc:spChg>
        <pc:spChg chg="mod">
          <ac:chgData name="Eldert Grootenboer" userId="3fe8758b2c2b58d2" providerId="LiveId" clId="{05357072-DB9E-4F51-958D-1AC1952FB81B}" dt="2021-05-30T10:38:20.312" v="735" actId="165"/>
          <ac:spMkLst>
            <pc:docMk/>
            <pc:sldMk cId="3013069878" sldId="1834"/>
            <ac:spMk id="1809" creationId="{8F51FD09-DBC7-49EA-9A40-B403BF041898}"/>
          </ac:spMkLst>
        </pc:spChg>
        <pc:spChg chg="mod">
          <ac:chgData name="Eldert Grootenboer" userId="3fe8758b2c2b58d2" providerId="LiveId" clId="{05357072-DB9E-4F51-958D-1AC1952FB81B}" dt="2021-05-30T10:38:20.312" v="735" actId="165"/>
          <ac:spMkLst>
            <pc:docMk/>
            <pc:sldMk cId="3013069878" sldId="1834"/>
            <ac:spMk id="1810" creationId="{6E64FAFE-A573-4853-B5E4-437870C4036C}"/>
          </ac:spMkLst>
        </pc:spChg>
        <pc:spChg chg="mod">
          <ac:chgData name="Eldert Grootenboer" userId="3fe8758b2c2b58d2" providerId="LiveId" clId="{05357072-DB9E-4F51-958D-1AC1952FB81B}" dt="2021-05-30T10:38:20.312" v="735" actId="165"/>
          <ac:spMkLst>
            <pc:docMk/>
            <pc:sldMk cId="3013069878" sldId="1834"/>
            <ac:spMk id="1811" creationId="{CC939213-0EAC-4599-B4E7-0AB4ED1B16C2}"/>
          </ac:spMkLst>
        </pc:spChg>
        <pc:spChg chg="mod">
          <ac:chgData name="Eldert Grootenboer" userId="3fe8758b2c2b58d2" providerId="LiveId" clId="{05357072-DB9E-4F51-958D-1AC1952FB81B}" dt="2021-05-30T10:38:20.312" v="735" actId="165"/>
          <ac:spMkLst>
            <pc:docMk/>
            <pc:sldMk cId="3013069878" sldId="1834"/>
            <ac:spMk id="1812" creationId="{F0E0C09E-26D8-4E9F-A3A0-C646C1DAE3DC}"/>
          </ac:spMkLst>
        </pc:spChg>
        <pc:spChg chg="mod">
          <ac:chgData name="Eldert Grootenboer" userId="3fe8758b2c2b58d2" providerId="LiveId" clId="{05357072-DB9E-4F51-958D-1AC1952FB81B}" dt="2021-05-30T10:38:20.312" v="735" actId="165"/>
          <ac:spMkLst>
            <pc:docMk/>
            <pc:sldMk cId="3013069878" sldId="1834"/>
            <ac:spMk id="1813" creationId="{59E7DCF3-3C05-48BE-9A55-B19F52FB9BF5}"/>
          </ac:spMkLst>
        </pc:spChg>
        <pc:spChg chg="mod">
          <ac:chgData name="Eldert Grootenboer" userId="3fe8758b2c2b58d2" providerId="LiveId" clId="{05357072-DB9E-4F51-958D-1AC1952FB81B}" dt="2021-05-30T10:38:20.312" v="735" actId="165"/>
          <ac:spMkLst>
            <pc:docMk/>
            <pc:sldMk cId="3013069878" sldId="1834"/>
            <ac:spMk id="1814" creationId="{0A0D1A87-7BFE-4C26-9682-0F7149D4694C}"/>
          </ac:spMkLst>
        </pc:spChg>
        <pc:spChg chg="mod">
          <ac:chgData name="Eldert Grootenboer" userId="3fe8758b2c2b58d2" providerId="LiveId" clId="{05357072-DB9E-4F51-958D-1AC1952FB81B}" dt="2021-05-30T10:38:20.312" v="735" actId="165"/>
          <ac:spMkLst>
            <pc:docMk/>
            <pc:sldMk cId="3013069878" sldId="1834"/>
            <ac:spMk id="1815" creationId="{667B56FA-0329-4AB2-8DCC-7C63C3F753B4}"/>
          </ac:spMkLst>
        </pc:spChg>
        <pc:spChg chg="mod">
          <ac:chgData name="Eldert Grootenboer" userId="3fe8758b2c2b58d2" providerId="LiveId" clId="{05357072-DB9E-4F51-958D-1AC1952FB81B}" dt="2021-05-30T10:38:20.312" v="735" actId="165"/>
          <ac:spMkLst>
            <pc:docMk/>
            <pc:sldMk cId="3013069878" sldId="1834"/>
            <ac:spMk id="1816" creationId="{1E31B1CC-0A0F-46B2-BED7-A7F3CCB514F8}"/>
          </ac:spMkLst>
        </pc:spChg>
        <pc:spChg chg="mod">
          <ac:chgData name="Eldert Grootenboer" userId="3fe8758b2c2b58d2" providerId="LiveId" clId="{05357072-DB9E-4F51-958D-1AC1952FB81B}" dt="2021-05-30T10:38:20.312" v="735" actId="165"/>
          <ac:spMkLst>
            <pc:docMk/>
            <pc:sldMk cId="3013069878" sldId="1834"/>
            <ac:spMk id="1817" creationId="{B416B6E4-5999-4D74-ABA2-F79091154C75}"/>
          </ac:spMkLst>
        </pc:spChg>
        <pc:spChg chg="mod">
          <ac:chgData name="Eldert Grootenboer" userId="3fe8758b2c2b58d2" providerId="LiveId" clId="{05357072-DB9E-4F51-958D-1AC1952FB81B}" dt="2021-05-30T10:38:20.312" v="735" actId="165"/>
          <ac:spMkLst>
            <pc:docMk/>
            <pc:sldMk cId="3013069878" sldId="1834"/>
            <ac:spMk id="1818" creationId="{F2150FCF-C4AE-44FE-BA33-4BBDC70A013C}"/>
          </ac:spMkLst>
        </pc:spChg>
        <pc:spChg chg="mod">
          <ac:chgData name="Eldert Grootenboer" userId="3fe8758b2c2b58d2" providerId="LiveId" clId="{05357072-DB9E-4F51-958D-1AC1952FB81B}" dt="2021-05-30T10:38:20.312" v="735" actId="165"/>
          <ac:spMkLst>
            <pc:docMk/>
            <pc:sldMk cId="3013069878" sldId="1834"/>
            <ac:spMk id="1819" creationId="{ECAA49CA-48A0-4DCC-9DBC-A6B1F9D38F62}"/>
          </ac:spMkLst>
        </pc:spChg>
        <pc:spChg chg="mod">
          <ac:chgData name="Eldert Grootenboer" userId="3fe8758b2c2b58d2" providerId="LiveId" clId="{05357072-DB9E-4F51-958D-1AC1952FB81B}" dt="2021-05-30T10:38:20.312" v="735" actId="165"/>
          <ac:spMkLst>
            <pc:docMk/>
            <pc:sldMk cId="3013069878" sldId="1834"/>
            <ac:spMk id="1820" creationId="{31DA4681-87FD-470B-9DB2-FA1F3E8036C5}"/>
          </ac:spMkLst>
        </pc:spChg>
        <pc:spChg chg="mod">
          <ac:chgData name="Eldert Grootenboer" userId="3fe8758b2c2b58d2" providerId="LiveId" clId="{05357072-DB9E-4F51-958D-1AC1952FB81B}" dt="2021-05-30T10:38:20.312" v="735" actId="165"/>
          <ac:spMkLst>
            <pc:docMk/>
            <pc:sldMk cId="3013069878" sldId="1834"/>
            <ac:spMk id="1821" creationId="{0199E1D1-8CE5-439E-8B9B-8CB7B5C90F8E}"/>
          </ac:spMkLst>
        </pc:spChg>
        <pc:spChg chg="mod">
          <ac:chgData name="Eldert Grootenboer" userId="3fe8758b2c2b58d2" providerId="LiveId" clId="{05357072-DB9E-4F51-958D-1AC1952FB81B}" dt="2021-05-30T10:38:20.312" v="735" actId="165"/>
          <ac:spMkLst>
            <pc:docMk/>
            <pc:sldMk cId="3013069878" sldId="1834"/>
            <ac:spMk id="1822" creationId="{345BD55A-EC21-4D1F-BD24-0DAB334FABC0}"/>
          </ac:spMkLst>
        </pc:spChg>
        <pc:spChg chg="mod">
          <ac:chgData name="Eldert Grootenboer" userId="3fe8758b2c2b58d2" providerId="LiveId" clId="{05357072-DB9E-4F51-958D-1AC1952FB81B}" dt="2021-05-30T10:38:20.312" v="735" actId="165"/>
          <ac:spMkLst>
            <pc:docMk/>
            <pc:sldMk cId="3013069878" sldId="1834"/>
            <ac:spMk id="1823" creationId="{0776A773-993A-41F8-8E4B-2CDB484CBCA9}"/>
          </ac:spMkLst>
        </pc:spChg>
        <pc:spChg chg="mod">
          <ac:chgData name="Eldert Grootenboer" userId="3fe8758b2c2b58d2" providerId="LiveId" clId="{05357072-DB9E-4F51-958D-1AC1952FB81B}" dt="2021-05-30T10:38:20.312" v="735" actId="165"/>
          <ac:spMkLst>
            <pc:docMk/>
            <pc:sldMk cId="3013069878" sldId="1834"/>
            <ac:spMk id="1824" creationId="{AFAB599D-6F15-4F9C-80AE-39CAC646EA92}"/>
          </ac:spMkLst>
        </pc:spChg>
        <pc:spChg chg="mod">
          <ac:chgData name="Eldert Grootenboer" userId="3fe8758b2c2b58d2" providerId="LiveId" clId="{05357072-DB9E-4F51-958D-1AC1952FB81B}" dt="2021-05-30T10:38:20.312" v="735" actId="165"/>
          <ac:spMkLst>
            <pc:docMk/>
            <pc:sldMk cId="3013069878" sldId="1834"/>
            <ac:spMk id="1825" creationId="{829C7A91-2D54-4F67-9D2F-2570BE0F517C}"/>
          </ac:spMkLst>
        </pc:spChg>
        <pc:spChg chg="mod">
          <ac:chgData name="Eldert Grootenboer" userId="3fe8758b2c2b58d2" providerId="LiveId" clId="{05357072-DB9E-4F51-958D-1AC1952FB81B}" dt="2021-05-30T10:38:20.312" v="735" actId="165"/>
          <ac:spMkLst>
            <pc:docMk/>
            <pc:sldMk cId="3013069878" sldId="1834"/>
            <ac:spMk id="1826" creationId="{46DC77C5-BDBF-49B2-AC60-63588A294C55}"/>
          </ac:spMkLst>
        </pc:spChg>
        <pc:spChg chg="mod">
          <ac:chgData name="Eldert Grootenboer" userId="3fe8758b2c2b58d2" providerId="LiveId" clId="{05357072-DB9E-4F51-958D-1AC1952FB81B}" dt="2021-05-30T10:38:20.312" v="735" actId="165"/>
          <ac:spMkLst>
            <pc:docMk/>
            <pc:sldMk cId="3013069878" sldId="1834"/>
            <ac:spMk id="1827" creationId="{CA5AB83F-49D7-49E0-9993-1286BB62A9CB}"/>
          </ac:spMkLst>
        </pc:spChg>
        <pc:spChg chg="mod">
          <ac:chgData name="Eldert Grootenboer" userId="3fe8758b2c2b58d2" providerId="LiveId" clId="{05357072-DB9E-4F51-958D-1AC1952FB81B}" dt="2021-05-30T10:38:20.312" v="735" actId="165"/>
          <ac:spMkLst>
            <pc:docMk/>
            <pc:sldMk cId="3013069878" sldId="1834"/>
            <ac:spMk id="1828" creationId="{3A5A3EA4-C17E-4BAB-96C6-EA86558B878F}"/>
          </ac:spMkLst>
        </pc:spChg>
        <pc:spChg chg="mod">
          <ac:chgData name="Eldert Grootenboer" userId="3fe8758b2c2b58d2" providerId="LiveId" clId="{05357072-DB9E-4F51-958D-1AC1952FB81B}" dt="2021-05-30T10:38:20.312" v="735" actId="165"/>
          <ac:spMkLst>
            <pc:docMk/>
            <pc:sldMk cId="3013069878" sldId="1834"/>
            <ac:spMk id="1829" creationId="{06282AE3-EB74-406C-9C56-6F70705F7E80}"/>
          </ac:spMkLst>
        </pc:spChg>
        <pc:spChg chg="mod">
          <ac:chgData name="Eldert Grootenboer" userId="3fe8758b2c2b58d2" providerId="LiveId" clId="{05357072-DB9E-4F51-958D-1AC1952FB81B}" dt="2021-05-30T10:38:20.312" v="735" actId="165"/>
          <ac:spMkLst>
            <pc:docMk/>
            <pc:sldMk cId="3013069878" sldId="1834"/>
            <ac:spMk id="1830" creationId="{2D1E0183-5103-4FDB-B8AF-66FA9877D787}"/>
          </ac:spMkLst>
        </pc:spChg>
        <pc:spChg chg="mod">
          <ac:chgData name="Eldert Grootenboer" userId="3fe8758b2c2b58d2" providerId="LiveId" clId="{05357072-DB9E-4F51-958D-1AC1952FB81B}" dt="2021-05-30T10:38:20.312" v="735" actId="165"/>
          <ac:spMkLst>
            <pc:docMk/>
            <pc:sldMk cId="3013069878" sldId="1834"/>
            <ac:spMk id="1831" creationId="{F731E75A-8ADA-4D95-B540-137F0C940947}"/>
          </ac:spMkLst>
        </pc:spChg>
        <pc:spChg chg="mod">
          <ac:chgData name="Eldert Grootenboer" userId="3fe8758b2c2b58d2" providerId="LiveId" clId="{05357072-DB9E-4F51-958D-1AC1952FB81B}" dt="2021-05-30T10:38:20.312" v="735" actId="165"/>
          <ac:spMkLst>
            <pc:docMk/>
            <pc:sldMk cId="3013069878" sldId="1834"/>
            <ac:spMk id="1832" creationId="{D16D6D03-C6D3-4F40-8D30-7198033BE744}"/>
          </ac:spMkLst>
        </pc:spChg>
        <pc:spChg chg="mod">
          <ac:chgData name="Eldert Grootenboer" userId="3fe8758b2c2b58d2" providerId="LiveId" clId="{05357072-DB9E-4F51-958D-1AC1952FB81B}" dt="2021-05-30T10:38:20.312" v="735" actId="165"/>
          <ac:spMkLst>
            <pc:docMk/>
            <pc:sldMk cId="3013069878" sldId="1834"/>
            <ac:spMk id="1833" creationId="{B18A86AA-D1DF-4ADE-96D4-64FF35565C1D}"/>
          </ac:spMkLst>
        </pc:spChg>
        <pc:spChg chg="mod">
          <ac:chgData name="Eldert Grootenboer" userId="3fe8758b2c2b58d2" providerId="LiveId" clId="{05357072-DB9E-4F51-958D-1AC1952FB81B}" dt="2021-05-30T10:38:20.312" v="735" actId="165"/>
          <ac:spMkLst>
            <pc:docMk/>
            <pc:sldMk cId="3013069878" sldId="1834"/>
            <ac:spMk id="1834" creationId="{398F6F62-DAFF-4C0B-A5CF-335433FE6229}"/>
          </ac:spMkLst>
        </pc:spChg>
        <pc:spChg chg="mod">
          <ac:chgData name="Eldert Grootenboer" userId="3fe8758b2c2b58d2" providerId="LiveId" clId="{05357072-DB9E-4F51-958D-1AC1952FB81B}" dt="2021-05-30T10:38:20.312" v="735" actId="165"/>
          <ac:spMkLst>
            <pc:docMk/>
            <pc:sldMk cId="3013069878" sldId="1834"/>
            <ac:spMk id="1835" creationId="{5DF126B5-0AB2-43E6-9CD8-8E1A9DA637EC}"/>
          </ac:spMkLst>
        </pc:spChg>
        <pc:spChg chg="mod">
          <ac:chgData name="Eldert Grootenboer" userId="3fe8758b2c2b58d2" providerId="LiveId" clId="{05357072-DB9E-4F51-958D-1AC1952FB81B}" dt="2021-05-30T10:38:20.312" v="735" actId="165"/>
          <ac:spMkLst>
            <pc:docMk/>
            <pc:sldMk cId="3013069878" sldId="1834"/>
            <ac:spMk id="1836" creationId="{9292351B-0D9C-4B30-806F-8E8529B2E700}"/>
          </ac:spMkLst>
        </pc:spChg>
        <pc:spChg chg="mod">
          <ac:chgData name="Eldert Grootenboer" userId="3fe8758b2c2b58d2" providerId="LiveId" clId="{05357072-DB9E-4F51-958D-1AC1952FB81B}" dt="2021-05-30T10:38:20.312" v="735" actId="165"/>
          <ac:spMkLst>
            <pc:docMk/>
            <pc:sldMk cId="3013069878" sldId="1834"/>
            <ac:spMk id="1837" creationId="{540D9746-02F5-4851-9AEF-7F175AFFE1CF}"/>
          </ac:spMkLst>
        </pc:spChg>
        <pc:spChg chg="mod">
          <ac:chgData name="Eldert Grootenboer" userId="3fe8758b2c2b58d2" providerId="LiveId" clId="{05357072-DB9E-4F51-958D-1AC1952FB81B}" dt="2021-05-30T10:38:20.312" v="735" actId="165"/>
          <ac:spMkLst>
            <pc:docMk/>
            <pc:sldMk cId="3013069878" sldId="1834"/>
            <ac:spMk id="1838" creationId="{531AD8A6-99D3-4665-A4B6-08BA1838EDC2}"/>
          </ac:spMkLst>
        </pc:spChg>
        <pc:spChg chg="mod">
          <ac:chgData name="Eldert Grootenboer" userId="3fe8758b2c2b58d2" providerId="LiveId" clId="{05357072-DB9E-4F51-958D-1AC1952FB81B}" dt="2021-05-30T10:38:20.312" v="735" actId="165"/>
          <ac:spMkLst>
            <pc:docMk/>
            <pc:sldMk cId="3013069878" sldId="1834"/>
            <ac:spMk id="1839" creationId="{F37514FB-656E-4B3C-8BDE-9DCE5FC3C843}"/>
          </ac:spMkLst>
        </pc:spChg>
        <pc:spChg chg="mod">
          <ac:chgData name="Eldert Grootenboer" userId="3fe8758b2c2b58d2" providerId="LiveId" clId="{05357072-DB9E-4F51-958D-1AC1952FB81B}" dt="2021-05-30T10:38:20.312" v="735" actId="165"/>
          <ac:spMkLst>
            <pc:docMk/>
            <pc:sldMk cId="3013069878" sldId="1834"/>
            <ac:spMk id="1840" creationId="{CD193C03-9C50-45C4-98FD-E084C70F041D}"/>
          </ac:spMkLst>
        </pc:spChg>
        <pc:spChg chg="mod">
          <ac:chgData name="Eldert Grootenboer" userId="3fe8758b2c2b58d2" providerId="LiveId" clId="{05357072-DB9E-4F51-958D-1AC1952FB81B}" dt="2021-05-30T10:38:20.312" v="735" actId="165"/>
          <ac:spMkLst>
            <pc:docMk/>
            <pc:sldMk cId="3013069878" sldId="1834"/>
            <ac:spMk id="1841" creationId="{84D22237-F4DD-4124-AC8A-480E4544B966}"/>
          </ac:spMkLst>
        </pc:spChg>
        <pc:spChg chg="mod">
          <ac:chgData name="Eldert Grootenboer" userId="3fe8758b2c2b58d2" providerId="LiveId" clId="{05357072-DB9E-4F51-958D-1AC1952FB81B}" dt="2021-05-30T10:38:20.312" v="735" actId="165"/>
          <ac:spMkLst>
            <pc:docMk/>
            <pc:sldMk cId="3013069878" sldId="1834"/>
            <ac:spMk id="1842" creationId="{6068A192-A36C-4C9A-AFE3-EF44402FCBD0}"/>
          </ac:spMkLst>
        </pc:spChg>
        <pc:spChg chg="mod">
          <ac:chgData name="Eldert Grootenboer" userId="3fe8758b2c2b58d2" providerId="LiveId" clId="{05357072-DB9E-4F51-958D-1AC1952FB81B}" dt="2021-05-30T10:38:20.312" v="735" actId="165"/>
          <ac:spMkLst>
            <pc:docMk/>
            <pc:sldMk cId="3013069878" sldId="1834"/>
            <ac:spMk id="1843" creationId="{0CC9C4D8-3129-4183-8B3A-0DCAC1D61156}"/>
          </ac:spMkLst>
        </pc:spChg>
        <pc:spChg chg="mod">
          <ac:chgData name="Eldert Grootenboer" userId="3fe8758b2c2b58d2" providerId="LiveId" clId="{05357072-DB9E-4F51-958D-1AC1952FB81B}" dt="2021-05-30T10:38:20.312" v="735" actId="165"/>
          <ac:spMkLst>
            <pc:docMk/>
            <pc:sldMk cId="3013069878" sldId="1834"/>
            <ac:spMk id="1844" creationId="{7F6D4A0F-CB4B-4D93-A9A2-A58233C61248}"/>
          </ac:spMkLst>
        </pc:spChg>
        <pc:spChg chg="mod">
          <ac:chgData name="Eldert Grootenboer" userId="3fe8758b2c2b58d2" providerId="LiveId" clId="{05357072-DB9E-4F51-958D-1AC1952FB81B}" dt="2021-05-30T10:38:20.312" v="735" actId="165"/>
          <ac:spMkLst>
            <pc:docMk/>
            <pc:sldMk cId="3013069878" sldId="1834"/>
            <ac:spMk id="1845" creationId="{0428DDD6-52DD-4DA6-B74B-615F97892E95}"/>
          </ac:spMkLst>
        </pc:spChg>
        <pc:spChg chg="mod">
          <ac:chgData name="Eldert Grootenboer" userId="3fe8758b2c2b58d2" providerId="LiveId" clId="{05357072-DB9E-4F51-958D-1AC1952FB81B}" dt="2021-05-30T10:38:20.312" v="735" actId="165"/>
          <ac:spMkLst>
            <pc:docMk/>
            <pc:sldMk cId="3013069878" sldId="1834"/>
            <ac:spMk id="1846" creationId="{D278A882-32E5-488E-9ED2-9E610609E5AF}"/>
          </ac:spMkLst>
        </pc:spChg>
        <pc:spChg chg="mod">
          <ac:chgData name="Eldert Grootenboer" userId="3fe8758b2c2b58d2" providerId="LiveId" clId="{05357072-DB9E-4F51-958D-1AC1952FB81B}" dt="2021-05-30T10:38:20.312" v="735" actId="165"/>
          <ac:spMkLst>
            <pc:docMk/>
            <pc:sldMk cId="3013069878" sldId="1834"/>
            <ac:spMk id="1847" creationId="{AB943C65-5872-4F04-BE3E-F9CD0999C244}"/>
          </ac:spMkLst>
        </pc:spChg>
        <pc:spChg chg="mod">
          <ac:chgData name="Eldert Grootenboer" userId="3fe8758b2c2b58d2" providerId="LiveId" clId="{05357072-DB9E-4F51-958D-1AC1952FB81B}" dt="2021-05-30T10:38:20.312" v="735" actId="165"/>
          <ac:spMkLst>
            <pc:docMk/>
            <pc:sldMk cId="3013069878" sldId="1834"/>
            <ac:spMk id="1848" creationId="{C7D5D893-165C-49F6-A872-12D4D175C691}"/>
          </ac:spMkLst>
        </pc:spChg>
        <pc:spChg chg="mod">
          <ac:chgData name="Eldert Grootenboer" userId="3fe8758b2c2b58d2" providerId="LiveId" clId="{05357072-DB9E-4F51-958D-1AC1952FB81B}" dt="2021-05-30T10:38:20.312" v="735" actId="165"/>
          <ac:spMkLst>
            <pc:docMk/>
            <pc:sldMk cId="3013069878" sldId="1834"/>
            <ac:spMk id="1849" creationId="{387A549C-736E-427B-8317-B3EAA7BA474D}"/>
          </ac:spMkLst>
        </pc:spChg>
        <pc:spChg chg="mod">
          <ac:chgData name="Eldert Grootenboer" userId="3fe8758b2c2b58d2" providerId="LiveId" clId="{05357072-DB9E-4F51-958D-1AC1952FB81B}" dt="2021-05-30T10:38:20.312" v="735" actId="165"/>
          <ac:spMkLst>
            <pc:docMk/>
            <pc:sldMk cId="3013069878" sldId="1834"/>
            <ac:spMk id="1850" creationId="{FB1AC055-0EB3-4B47-94CF-383F47E3BE3C}"/>
          </ac:spMkLst>
        </pc:spChg>
        <pc:spChg chg="mod">
          <ac:chgData name="Eldert Grootenboer" userId="3fe8758b2c2b58d2" providerId="LiveId" clId="{05357072-DB9E-4F51-958D-1AC1952FB81B}" dt="2021-05-30T10:38:20.312" v="735" actId="165"/>
          <ac:spMkLst>
            <pc:docMk/>
            <pc:sldMk cId="3013069878" sldId="1834"/>
            <ac:spMk id="1851" creationId="{E5C075EE-1340-46A7-9FFB-F19262A2A182}"/>
          </ac:spMkLst>
        </pc:spChg>
        <pc:spChg chg="mod">
          <ac:chgData name="Eldert Grootenboer" userId="3fe8758b2c2b58d2" providerId="LiveId" clId="{05357072-DB9E-4F51-958D-1AC1952FB81B}" dt="2021-05-30T10:38:20.312" v="735" actId="165"/>
          <ac:spMkLst>
            <pc:docMk/>
            <pc:sldMk cId="3013069878" sldId="1834"/>
            <ac:spMk id="1852" creationId="{C12B3854-CE69-4B2B-A389-9C81C0B29171}"/>
          </ac:spMkLst>
        </pc:spChg>
        <pc:spChg chg="mod">
          <ac:chgData name="Eldert Grootenboer" userId="3fe8758b2c2b58d2" providerId="LiveId" clId="{05357072-DB9E-4F51-958D-1AC1952FB81B}" dt="2021-05-30T10:38:20.312" v="735" actId="165"/>
          <ac:spMkLst>
            <pc:docMk/>
            <pc:sldMk cId="3013069878" sldId="1834"/>
            <ac:spMk id="1853" creationId="{01BBA096-D71E-4ACF-BFFC-4218D7C62B1F}"/>
          </ac:spMkLst>
        </pc:spChg>
        <pc:spChg chg="mod">
          <ac:chgData name="Eldert Grootenboer" userId="3fe8758b2c2b58d2" providerId="LiveId" clId="{05357072-DB9E-4F51-958D-1AC1952FB81B}" dt="2021-05-30T10:38:20.312" v="735" actId="165"/>
          <ac:spMkLst>
            <pc:docMk/>
            <pc:sldMk cId="3013069878" sldId="1834"/>
            <ac:spMk id="1854" creationId="{DE1FC349-D394-408B-920F-1647C6016274}"/>
          </ac:spMkLst>
        </pc:spChg>
        <pc:spChg chg="mod">
          <ac:chgData name="Eldert Grootenboer" userId="3fe8758b2c2b58d2" providerId="LiveId" clId="{05357072-DB9E-4F51-958D-1AC1952FB81B}" dt="2021-05-30T10:38:20.312" v="735" actId="165"/>
          <ac:spMkLst>
            <pc:docMk/>
            <pc:sldMk cId="3013069878" sldId="1834"/>
            <ac:spMk id="1855" creationId="{1446F711-B920-482B-A95E-611E0535716E}"/>
          </ac:spMkLst>
        </pc:spChg>
        <pc:spChg chg="mod">
          <ac:chgData name="Eldert Grootenboer" userId="3fe8758b2c2b58d2" providerId="LiveId" clId="{05357072-DB9E-4F51-958D-1AC1952FB81B}" dt="2021-05-30T10:38:20.312" v="735" actId="165"/>
          <ac:spMkLst>
            <pc:docMk/>
            <pc:sldMk cId="3013069878" sldId="1834"/>
            <ac:spMk id="1856" creationId="{DEA0A995-0520-4A36-8806-399CF3890B60}"/>
          </ac:spMkLst>
        </pc:spChg>
        <pc:spChg chg="mod">
          <ac:chgData name="Eldert Grootenboer" userId="3fe8758b2c2b58d2" providerId="LiveId" clId="{05357072-DB9E-4F51-958D-1AC1952FB81B}" dt="2021-05-30T10:38:20.312" v="735" actId="165"/>
          <ac:spMkLst>
            <pc:docMk/>
            <pc:sldMk cId="3013069878" sldId="1834"/>
            <ac:spMk id="1857" creationId="{BA18D2CE-49BA-49DA-A7EB-4F1C91A28C90}"/>
          </ac:spMkLst>
        </pc:spChg>
        <pc:spChg chg="mod">
          <ac:chgData name="Eldert Grootenboer" userId="3fe8758b2c2b58d2" providerId="LiveId" clId="{05357072-DB9E-4F51-958D-1AC1952FB81B}" dt="2021-05-30T10:38:20.312" v="735" actId="165"/>
          <ac:spMkLst>
            <pc:docMk/>
            <pc:sldMk cId="3013069878" sldId="1834"/>
            <ac:spMk id="1858" creationId="{63DB70E3-C38C-41E0-9060-8DE3D5A162C2}"/>
          </ac:spMkLst>
        </pc:spChg>
        <pc:spChg chg="mod">
          <ac:chgData name="Eldert Grootenboer" userId="3fe8758b2c2b58d2" providerId="LiveId" clId="{05357072-DB9E-4F51-958D-1AC1952FB81B}" dt="2021-05-30T10:38:20.312" v="735" actId="165"/>
          <ac:spMkLst>
            <pc:docMk/>
            <pc:sldMk cId="3013069878" sldId="1834"/>
            <ac:spMk id="1859" creationId="{FAC802CC-5398-49B1-9B68-8E9E90704A34}"/>
          </ac:spMkLst>
        </pc:spChg>
        <pc:spChg chg="mod">
          <ac:chgData name="Eldert Grootenboer" userId="3fe8758b2c2b58d2" providerId="LiveId" clId="{05357072-DB9E-4F51-958D-1AC1952FB81B}" dt="2021-05-30T10:38:20.312" v="735" actId="165"/>
          <ac:spMkLst>
            <pc:docMk/>
            <pc:sldMk cId="3013069878" sldId="1834"/>
            <ac:spMk id="1860" creationId="{3CEF9E50-EB0C-4AB7-A886-9646DD1D15A8}"/>
          </ac:spMkLst>
        </pc:spChg>
        <pc:spChg chg="mod">
          <ac:chgData name="Eldert Grootenboer" userId="3fe8758b2c2b58d2" providerId="LiveId" clId="{05357072-DB9E-4F51-958D-1AC1952FB81B}" dt="2021-05-30T10:38:20.312" v="735" actId="165"/>
          <ac:spMkLst>
            <pc:docMk/>
            <pc:sldMk cId="3013069878" sldId="1834"/>
            <ac:spMk id="1861" creationId="{7EA9222C-6BA6-4A3F-AE35-D9539CF0553A}"/>
          </ac:spMkLst>
        </pc:spChg>
        <pc:spChg chg="mod">
          <ac:chgData name="Eldert Grootenboer" userId="3fe8758b2c2b58d2" providerId="LiveId" clId="{05357072-DB9E-4F51-958D-1AC1952FB81B}" dt="2021-05-30T10:38:20.312" v="735" actId="165"/>
          <ac:spMkLst>
            <pc:docMk/>
            <pc:sldMk cId="3013069878" sldId="1834"/>
            <ac:spMk id="1862" creationId="{35308D7A-D0CD-4CAA-A71F-A986234924B9}"/>
          </ac:spMkLst>
        </pc:spChg>
        <pc:spChg chg="mod">
          <ac:chgData name="Eldert Grootenboer" userId="3fe8758b2c2b58d2" providerId="LiveId" clId="{05357072-DB9E-4F51-958D-1AC1952FB81B}" dt="2021-05-30T10:38:20.312" v="735" actId="165"/>
          <ac:spMkLst>
            <pc:docMk/>
            <pc:sldMk cId="3013069878" sldId="1834"/>
            <ac:spMk id="1863" creationId="{A3127CF4-79BD-43A3-BDB9-EB16BD9C7DD5}"/>
          </ac:spMkLst>
        </pc:spChg>
        <pc:spChg chg="mod">
          <ac:chgData name="Eldert Grootenboer" userId="3fe8758b2c2b58d2" providerId="LiveId" clId="{05357072-DB9E-4F51-958D-1AC1952FB81B}" dt="2021-05-30T10:38:20.312" v="735" actId="165"/>
          <ac:spMkLst>
            <pc:docMk/>
            <pc:sldMk cId="3013069878" sldId="1834"/>
            <ac:spMk id="1864" creationId="{2F6D17C4-3FD8-4BBE-8FA3-00C46FD929AA}"/>
          </ac:spMkLst>
        </pc:spChg>
        <pc:spChg chg="mod">
          <ac:chgData name="Eldert Grootenboer" userId="3fe8758b2c2b58d2" providerId="LiveId" clId="{05357072-DB9E-4F51-958D-1AC1952FB81B}" dt="2021-05-30T10:38:20.312" v="735" actId="165"/>
          <ac:spMkLst>
            <pc:docMk/>
            <pc:sldMk cId="3013069878" sldId="1834"/>
            <ac:spMk id="1865" creationId="{CEA5C319-FB9C-4E76-A9C5-BACE4D92216C}"/>
          </ac:spMkLst>
        </pc:spChg>
        <pc:spChg chg="mod">
          <ac:chgData name="Eldert Grootenboer" userId="3fe8758b2c2b58d2" providerId="LiveId" clId="{05357072-DB9E-4F51-958D-1AC1952FB81B}" dt="2021-05-30T10:38:20.312" v="735" actId="165"/>
          <ac:spMkLst>
            <pc:docMk/>
            <pc:sldMk cId="3013069878" sldId="1834"/>
            <ac:spMk id="1866" creationId="{C63060EF-0D9A-4FAC-B51D-A0CAEFF309D4}"/>
          </ac:spMkLst>
        </pc:spChg>
        <pc:spChg chg="mod">
          <ac:chgData name="Eldert Grootenboer" userId="3fe8758b2c2b58d2" providerId="LiveId" clId="{05357072-DB9E-4F51-958D-1AC1952FB81B}" dt="2021-05-30T10:38:20.312" v="735" actId="165"/>
          <ac:spMkLst>
            <pc:docMk/>
            <pc:sldMk cId="3013069878" sldId="1834"/>
            <ac:spMk id="1867" creationId="{F326E9D6-A0D9-4C32-B517-B5A0D11DCD6F}"/>
          </ac:spMkLst>
        </pc:spChg>
        <pc:spChg chg="mod">
          <ac:chgData name="Eldert Grootenboer" userId="3fe8758b2c2b58d2" providerId="LiveId" clId="{05357072-DB9E-4F51-958D-1AC1952FB81B}" dt="2021-05-30T10:38:20.312" v="735" actId="165"/>
          <ac:spMkLst>
            <pc:docMk/>
            <pc:sldMk cId="3013069878" sldId="1834"/>
            <ac:spMk id="1868" creationId="{88F9E020-4774-4F65-AC34-791A185D3852}"/>
          </ac:spMkLst>
        </pc:spChg>
        <pc:spChg chg="mod">
          <ac:chgData name="Eldert Grootenboer" userId="3fe8758b2c2b58d2" providerId="LiveId" clId="{05357072-DB9E-4F51-958D-1AC1952FB81B}" dt="2021-05-30T10:38:20.312" v="735" actId="165"/>
          <ac:spMkLst>
            <pc:docMk/>
            <pc:sldMk cId="3013069878" sldId="1834"/>
            <ac:spMk id="1869" creationId="{D357246C-9D31-4F13-BDFC-09F46A6037E6}"/>
          </ac:spMkLst>
        </pc:spChg>
        <pc:spChg chg="mod">
          <ac:chgData name="Eldert Grootenboer" userId="3fe8758b2c2b58d2" providerId="LiveId" clId="{05357072-DB9E-4F51-958D-1AC1952FB81B}" dt="2021-05-30T10:38:20.312" v="735" actId="165"/>
          <ac:spMkLst>
            <pc:docMk/>
            <pc:sldMk cId="3013069878" sldId="1834"/>
            <ac:spMk id="1870" creationId="{BF41A2D4-F69D-4442-9331-77ED3AECEBD7}"/>
          </ac:spMkLst>
        </pc:spChg>
        <pc:spChg chg="mod">
          <ac:chgData name="Eldert Grootenboer" userId="3fe8758b2c2b58d2" providerId="LiveId" clId="{05357072-DB9E-4F51-958D-1AC1952FB81B}" dt="2021-05-30T10:38:20.312" v="735" actId="165"/>
          <ac:spMkLst>
            <pc:docMk/>
            <pc:sldMk cId="3013069878" sldId="1834"/>
            <ac:spMk id="1871" creationId="{0CCA214C-F11B-407B-B96D-2A69B1112D74}"/>
          </ac:spMkLst>
        </pc:spChg>
        <pc:spChg chg="mod">
          <ac:chgData name="Eldert Grootenboer" userId="3fe8758b2c2b58d2" providerId="LiveId" clId="{05357072-DB9E-4F51-958D-1AC1952FB81B}" dt="2021-05-30T10:38:20.312" v="735" actId="165"/>
          <ac:spMkLst>
            <pc:docMk/>
            <pc:sldMk cId="3013069878" sldId="1834"/>
            <ac:spMk id="1872" creationId="{0E309D06-3B0C-4288-A401-F81E0CFE86BD}"/>
          </ac:spMkLst>
        </pc:spChg>
        <pc:spChg chg="mod">
          <ac:chgData name="Eldert Grootenboer" userId="3fe8758b2c2b58d2" providerId="LiveId" clId="{05357072-DB9E-4F51-958D-1AC1952FB81B}" dt="2021-05-30T10:38:20.312" v="735" actId="165"/>
          <ac:spMkLst>
            <pc:docMk/>
            <pc:sldMk cId="3013069878" sldId="1834"/>
            <ac:spMk id="1873" creationId="{F66FF64C-07F5-44F4-8143-A12343E1B9C4}"/>
          </ac:spMkLst>
        </pc:spChg>
        <pc:spChg chg="mod">
          <ac:chgData name="Eldert Grootenboer" userId="3fe8758b2c2b58d2" providerId="LiveId" clId="{05357072-DB9E-4F51-958D-1AC1952FB81B}" dt="2021-05-30T10:38:20.312" v="735" actId="165"/>
          <ac:spMkLst>
            <pc:docMk/>
            <pc:sldMk cId="3013069878" sldId="1834"/>
            <ac:spMk id="1874" creationId="{015AAA16-D450-4350-ABA0-43F9CEF8AEFE}"/>
          </ac:spMkLst>
        </pc:spChg>
        <pc:spChg chg="mod">
          <ac:chgData name="Eldert Grootenboer" userId="3fe8758b2c2b58d2" providerId="LiveId" clId="{05357072-DB9E-4F51-958D-1AC1952FB81B}" dt="2021-05-30T10:38:20.312" v="735" actId="165"/>
          <ac:spMkLst>
            <pc:docMk/>
            <pc:sldMk cId="3013069878" sldId="1834"/>
            <ac:spMk id="1875" creationId="{410F8297-987E-459D-897A-348FABBC7860}"/>
          </ac:spMkLst>
        </pc:spChg>
        <pc:spChg chg="mod">
          <ac:chgData name="Eldert Grootenboer" userId="3fe8758b2c2b58d2" providerId="LiveId" clId="{05357072-DB9E-4F51-958D-1AC1952FB81B}" dt="2021-05-30T10:38:20.312" v="735" actId="165"/>
          <ac:spMkLst>
            <pc:docMk/>
            <pc:sldMk cId="3013069878" sldId="1834"/>
            <ac:spMk id="1876" creationId="{AD0CD145-073A-4BC5-9262-A578054374B8}"/>
          </ac:spMkLst>
        </pc:spChg>
        <pc:spChg chg="mod">
          <ac:chgData name="Eldert Grootenboer" userId="3fe8758b2c2b58d2" providerId="LiveId" clId="{05357072-DB9E-4F51-958D-1AC1952FB81B}" dt="2021-05-30T10:38:20.312" v="735" actId="165"/>
          <ac:spMkLst>
            <pc:docMk/>
            <pc:sldMk cId="3013069878" sldId="1834"/>
            <ac:spMk id="1877" creationId="{F7A85790-B948-4BE2-B7D4-9305A832D7C6}"/>
          </ac:spMkLst>
        </pc:spChg>
        <pc:spChg chg="mod">
          <ac:chgData name="Eldert Grootenboer" userId="3fe8758b2c2b58d2" providerId="LiveId" clId="{05357072-DB9E-4F51-958D-1AC1952FB81B}" dt="2021-05-30T10:38:20.312" v="735" actId="165"/>
          <ac:spMkLst>
            <pc:docMk/>
            <pc:sldMk cId="3013069878" sldId="1834"/>
            <ac:spMk id="1878" creationId="{BEA55DFC-9A81-4DAA-80FF-6F240E4678DD}"/>
          </ac:spMkLst>
        </pc:spChg>
        <pc:spChg chg="mod">
          <ac:chgData name="Eldert Grootenboer" userId="3fe8758b2c2b58d2" providerId="LiveId" clId="{05357072-DB9E-4F51-958D-1AC1952FB81B}" dt="2021-05-30T10:38:20.312" v="735" actId="165"/>
          <ac:spMkLst>
            <pc:docMk/>
            <pc:sldMk cId="3013069878" sldId="1834"/>
            <ac:spMk id="1879" creationId="{49EB69C2-30A3-4350-B1E6-58E873FA1944}"/>
          </ac:spMkLst>
        </pc:spChg>
        <pc:spChg chg="mod">
          <ac:chgData name="Eldert Grootenboer" userId="3fe8758b2c2b58d2" providerId="LiveId" clId="{05357072-DB9E-4F51-958D-1AC1952FB81B}" dt="2021-05-30T10:38:20.312" v="735" actId="165"/>
          <ac:spMkLst>
            <pc:docMk/>
            <pc:sldMk cId="3013069878" sldId="1834"/>
            <ac:spMk id="1880" creationId="{3B88F230-6F49-4933-844F-F383FA664898}"/>
          </ac:spMkLst>
        </pc:spChg>
        <pc:spChg chg="mod">
          <ac:chgData name="Eldert Grootenboer" userId="3fe8758b2c2b58d2" providerId="LiveId" clId="{05357072-DB9E-4F51-958D-1AC1952FB81B}" dt="2021-05-30T10:38:20.312" v="735" actId="165"/>
          <ac:spMkLst>
            <pc:docMk/>
            <pc:sldMk cId="3013069878" sldId="1834"/>
            <ac:spMk id="1881" creationId="{1118D5FC-23BF-41EF-A135-0620ACD0FAB1}"/>
          </ac:spMkLst>
        </pc:spChg>
        <pc:spChg chg="mod">
          <ac:chgData name="Eldert Grootenboer" userId="3fe8758b2c2b58d2" providerId="LiveId" clId="{05357072-DB9E-4F51-958D-1AC1952FB81B}" dt="2021-05-30T10:38:20.312" v="735" actId="165"/>
          <ac:spMkLst>
            <pc:docMk/>
            <pc:sldMk cId="3013069878" sldId="1834"/>
            <ac:spMk id="1882" creationId="{3FC191D0-D9C2-40A3-8BD4-337CCEDD3347}"/>
          </ac:spMkLst>
        </pc:spChg>
        <pc:spChg chg="mod">
          <ac:chgData name="Eldert Grootenboer" userId="3fe8758b2c2b58d2" providerId="LiveId" clId="{05357072-DB9E-4F51-958D-1AC1952FB81B}" dt="2021-05-30T10:38:20.312" v="735" actId="165"/>
          <ac:spMkLst>
            <pc:docMk/>
            <pc:sldMk cId="3013069878" sldId="1834"/>
            <ac:spMk id="1883" creationId="{15855EFD-AD79-4F5D-AEDE-D2E647ADBA3D}"/>
          </ac:spMkLst>
        </pc:spChg>
        <pc:spChg chg="mod">
          <ac:chgData name="Eldert Grootenboer" userId="3fe8758b2c2b58d2" providerId="LiveId" clId="{05357072-DB9E-4F51-958D-1AC1952FB81B}" dt="2021-05-30T10:38:20.312" v="735" actId="165"/>
          <ac:spMkLst>
            <pc:docMk/>
            <pc:sldMk cId="3013069878" sldId="1834"/>
            <ac:spMk id="1884" creationId="{CBF591EE-D56F-41DC-A7F5-D8DAFFE9E8F7}"/>
          </ac:spMkLst>
        </pc:spChg>
        <pc:spChg chg="mod">
          <ac:chgData name="Eldert Grootenboer" userId="3fe8758b2c2b58d2" providerId="LiveId" clId="{05357072-DB9E-4F51-958D-1AC1952FB81B}" dt="2021-05-30T10:38:20.312" v="735" actId="165"/>
          <ac:spMkLst>
            <pc:docMk/>
            <pc:sldMk cId="3013069878" sldId="1834"/>
            <ac:spMk id="1885" creationId="{75ECD2F7-7E2B-4E83-BBC2-45EE25638202}"/>
          </ac:spMkLst>
        </pc:spChg>
        <pc:spChg chg="mod">
          <ac:chgData name="Eldert Grootenboer" userId="3fe8758b2c2b58d2" providerId="LiveId" clId="{05357072-DB9E-4F51-958D-1AC1952FB81B}" dt="2021-05-30T10:38:20.312" v="735" actId="165"/>
          <ac:spMkLst>
            <pc:docMk/>
            <pc:sldMk cId="3013069878" sldId="1834"/>
            <ac:spMk id="1886" creationId="{416BA5E9-E189-48CD-857D-96CE306C65E7}"/>
          </ac:spMkLst>
        </pc:spChg>
        <pc:spChg chg="mod">
          <ac:chgData name="Eldert Grootenboer" userId="3fe8758b2c2b58d2" providerId="LiveId" clId="{05357072-DB9E-4F51-958D-1AC1952FB81B}" dt="2021-05-30T10:38:20.312" v="735" actId="165"/>
          <ac:spMkLst>
            <pc:docMk/>
            <pc:sldMk cId="3013069878" sldId="1834"/>
            <ac:spMk id="1887" creationId="{1340AA87-B40C-4854-8DE9-1ED280F7ABD3}"/>
          </ac:spMkLst>
        </pc:spChg>
        <pc:spChg chg="mod">
          <ac:chgData name="Eldert Grootenboer" userId="3fe8758b2c2b58d2" providerId="LiveId" clId="{05357072-DB9E-4F51-958D-1AC1952FB81B}" dt="2021-05-30T10:38:20.312" v="735" actId="165"/>
          <ac:spMkLst>
            <pc:docMk/>
            <pc:sldMk cId="3013069878" sldId="1834"/>
            <ac:spMk id="1888" creationId="{8522755E-7FEC-4934-B2AE-091ED69106E2}"/>
          </ac:spMkLst>
        </pc:spChg>
        <pc:spChg chg="mod">
          <ac:chgData name="Eldert Grootenboer" userId="3fe8758b2c2b58d2" providerId="LiveId" clId="{05357072-DB9E-4F51-958D-1AC1952FB81B}" dt="2021-05-30T10:38:20.312" v="735" actId="165"/>
          <ac:spMkLst>
            <pc:docMk/>
            <pc:sldMk cId="3013069878" sldId="1834"/>
            <ac:spMk id="1889" creationId="{C4B802BD-A2DA-4FCF-A08A-6E7DFCCEAA9A}"/>
          </ac:spMkLst>
        </pc:spChg>
        <pc:spChg chg="mod">
          <ac:chgData name="Eldert Grootenboer" userId="3fe8758b2c2b58d2" providerId="LiveId" clId="{05357072-DB9E-4F51-958D-1AC1952FB81B}" dt="2021-05-30T10:38:20.312" v="735" actId="165"/>
          <ac:spMkLst>
            <pc:docMk/>
            <pc:sldMk cId="3013069878" sldId="1834"/>
            <ac:spMk id="1890" creationId="{BC5AA884-82D5-4CFB-8BE5-401FA0A5C43E}"/>
          </ac:spMkLst>
        </pc:spChg>
        <pc:spChg chg="mod">
          <ac:chgData name="Eldert Grootenboer" userId="3fe8758b2c2b58d2" providerId="LiveId" clId="{05357072-DB9E-4F51-958D-1AC1952FB81B}" dt="2021-05-30T10:38:20.312" v="735" actId="165"/>
          <ac:spMkLst>
            <pc:docMk/>
            <pc:sldMk cId="3013069878" sldId="1834"/>
            <ac:spMk id="1891" creationId="{8CACA8F0-0A70-4D74-80EC-62CADF7CC872}"/>
          </ac:spMkLst>
        </pc:spChg>
        <pc:spChg chg="mod">
          <ac:chgData name="Eldert Grootenboer" userId="3fe8758b2c2b58d2" providerId="LiveId" clId="{05357072-DB9E-4F51-958D-1AC1952FB81B}" dt="2021-05-30T10:38:20.312" v="735" actId="165"/>
          <ac:spMkLst>
            <pc:docMk/>
            <pc:sldMk cId="3013069878" sldId="1834"/>
            <ac:spMk id="1892" creationId="{805604C4-DAD9-4B75-9273-4EB00B9FD9D3}"/>
          </ac:spMkLst>
        </pc:spChg>
        <pc:spChg chg="mod">
          <ac:chgData name="Eldert Grootenboer" userId="3fe8758b2c2b58d2" providerId="LiveId" clId="{05357072-DB9E-4F51-958D-1AC1952FB81B}" dt="2021-05-30T10:38:20.312" v="735" actId="165"/>
          <ac:spMkLst>
            <pc:docMk/>
            <pc:sldMk cId="3013069878" sldId="1834"/>
            <ac:spMk id="1893" creationId="{B3691D9C-070E-4A3C-854A-842164C07A25}"/>
          </ac:spMkLst>
        </pc:spChg>
        <pc:spChg chg="mod">
          <ac:chgData name="Eldert Grootenboer" userId="3fe8758b2c2b58d2" providerId="LiveId" clId="{05357072-DB9E-4F51-958D-1AC1952FB81B}" dt="2021-05-30T10:38:20.312" v="735" actId="165"/>
          <ac:spMkLst>
            <pc:docMk/>
            <pc:sldMk cId="3013069878" sldId="1834"/>
            <ac:spMk id="1894" creationId="{B07520BF-7B1F-4078-A528-E0437109AE01}"/>
          </ac:spMkLst>
        </pc:spChg>
        <pc:spChg chg="mod">
          <ac:chgData name="Eldert Grootenboer" userId="3fe8758b2c2b58d2" providerId="LiveId" clId="{05357072-DB9E-4F51-958D-1AC1952FB81B}" dt="2021-05-30T10:38:20.312" v="735" actId="165"/>
          <ac:spMkLst>
            <pc:docMk/>
            <pc:sldMk cId="3013069878" sldId="1834"/>
            <ac:spMk id="1895" creationId="{80AF5BA8-E2A0-4A95-B713-306C63745466}"/>
          </ac:spMkLst>
        </pc:spChg>
        <pc:spChg chg="mod">
          <ac:chgData name="Eldert Grootenboer" userId="3fe8758b2c2b58d2" providerId="LiveId" clId="{05357072-DB9E-4F51-958D-1AC1952FB81B}" dt="2021-05-30T10:38:20.312" v="735" actId="165"/>
          <ac:spMkLst>
            <pc:docMk/>
            <pc:sldMk cId="3013069878" sldId="1834"/>
            <ac:spMk id="1896" creationId="{C970F91B-B32F-4E91-8CFB-514EFB70E7F0}"/>
          </ac:spMkLst>
        </pc:spChg>
        <pc:spChg chg="mod">
          <ac:chgData name="Eldert Grootenboer" userId="3fe8758b2c2b58d2" providerId="LiveId" clId="{05357072-DB9E-4F51-958D-1AC1952FB81B}" dt="2021-05-30T10:38:20.312" v="735" actId="165"/>
          <ac:spMkLst>
            <pc:docMk/>
            <pc:sldMk cId="3013069878" sldId="1834"/>
            <ac:spMk id="1897" creationId="{7A53E187-114C-48A2-AE1F-1333C8D71026}"/>
          </ac:spMkLst>
        </pc:spChg>
        <pc:spChg chg="mod">
          <ac:chgData name="Eldert Grootenboer" userId="3fe8758b2c2b58d2" providerId="LiveId" clId="{05357072-DB9E-4F51-958D-1AC1952FB81B}" dt="2021-05-30T10:38:20.312" v="735" actId="165"/>
          <ac:spMkLst>
            <pc:docMk/>
            <pc:sldMk cId="3013069878" sldId="1834"/>
            <ac:spMk id="1898" creationId="{6D778BDC-2897-4F98-9E1C-3F0DDDAD8302}"/>
          </ac:spMkLst>
        </pc:spChg>
        <pc:spChg chg="mod">
          <ac:chgData name="Eldert Grootenboer" userId="3fe8758b2c2b58d2" providerId="LiveId" clId="{05357072-DB9E-4F51-958D-1AC1952FB81B}" dt="2021-05-30T10:38:20.312" v="735" actId="165"/>
          <ac:spMkLst>
            <pc:docMk/>
            <pc:sldMk cId="3013069878" sldId="1834"/>
            <ac:spMk id="1899" creationId="{79BD9D1D-0ACF-456C-AAE6-980C4F8FED4C}"/>
          </ac:spMkLst>
        </pc:spChg>
        <pc:spChg chg="mod">
          <ac:chgData name="Eldert Grootenboer" userId="3fe8758b2c2b58d2" providerId="LiveId" clId="{05357072-DB9E-4F51-958D-1AC1952FB81B}" dt="2021-05-30T10:38:20.312" v="735" actId="165"/>
          <ac:spMkLst>
            <pc:docMk/>
            <pc:sldMk cId="3013069878" sldId="1834"/>
            <ac:spMk id="1900" creationId="{DBB9A920-75E0-4C95-A47D-09662FDA9669}"/>
          </ac:spMkLst>
        </pc:spChg>
        <pc:spChg chg="mod">
          <ac:chgData name="Eldert Grootenboer" userId="3fe8758b2c2b58d2" providerId="LiveId" clId="{05357072-DB9E-4F51-958D-1AC1952FB81B}" dt="2021-05-30T10:38:20.312" v="735" actId="165"/>
          <ac:spMkLst>
            <pc:docMk/>
            <pc:sldMk cId="3013069878" sldId="1834"/>
            <ac:spMk id="1901" creationId="{1D5E327C-BAEF-4D86-9CAD-8A9F2C254203}"/>
          </ac:spMkLst>
        </pc:spChg>
        <pc:spChg chg="mod">
          <ac:chgData name="Eldert Grootenboer" userId="3fe8758b2c2b58d2" providerId="LiveId" clId="{05357072-DB9E-4F51-958D-1AC1952FB81B}" dt="2021-05-30T10:38:20.312" v="735" actId="165"/>
          <ac:spMkLst>
            <pc:docMk/>
            <pc:sldMk cId="3013069878" sldId="1834"/>
            <ac:spMk id="1902" creationId="{DD617429-E25F-48B1-BE20-27533026F5DF}"/>
          </ac:spMkLst>
        </pc:spChg>
        <pc:spChg chg="mod">
          <ac:chgData name="Eldert Grootenboer" userId="3fe8758b2c2b58d2" providerId="LiveId" clId="{05357072-DB9E-4F51-958D-1AC1952FB81B}" dt="2021-05-30T10:38:20.312" v="735" actId="165"/>
          <ac:spMkLst>
            <pc:docMk/>
            <pc:sldMk cId="3013069878" sldId="1834"/>
            <ac:spMk id="1903" creationId="{D1FB0C62-2EA0-41E0-853D-BCF79E1274FC}"/>
          </ac:spMkLst>
        </pc:spChg>
        <pc:spChg chg="mod">
          <ac:chgData name="Eldert Grootenboer" userId="3fe8758b2c2b58d2" providerId="LiveId" clId="{05357072-DB9E-4F51-958D-1AC1952FB81B}" dt="2021-05-30T10:38:20.312" v="735" actId="165"/>
          <ac:spMkLst>
            <pc:docMk/>
            <pc:sldMk cId="3013069878" sldId="1834"/>
            <ac:spMk id="1904" creationId="{50713C38-7C20-4A84-8042-28AE6BC125C5}"/>
          </ac:spMkLst>
        </pc:spChg>
        <pc:spChg chg="mod">
          <ac:chgData name="Eldert Grootenboer" userId="3fe8758b2c2b58d2" providerId="LiveId" clId="{05357072-DB9E-4F51-958D-1AC1952FB81B}" dt="2021-05-30T10:38:20.312" v="735" actId="165"/>
          <ac:spMkLst>
            <pc:docMk/>
            <pc:sldMk cId="3013069878" sldId="1834"/>
            <ac:spMk id="1905" creationId="{D78EB9C4-8DED-4B38-9314-F59AAF2082E3}"/>
          </ac:spMkLst>
        </pc:spChg>
        <pc:spChg chg="mod">
          <ac:chgData name="Eldert Grootenboer" userId="3fe8758b2c2b58d2" providerId="LiveId" clId="{05357072-DB9E-4F51-958D-1AC1952FB81B}" dt="2021-05-30T10:38:20.312" v="735" actId="165"/>
          <ac:spMkLst>
            <pc:docMk/>
            <pc:sldMk cId="3013069878" sldId="1834"/>
            <ac:spMk id="1906" creationId="{ED32920D-3CD0-421C-99E3-895A38C9BDB8}"/>
          </ac:spMkLst>
        </pc:spChg>
        <pc:spChg chg="mod">
          <ac:chgData name="Eldert Grootenboer" userId="3fe8758b2c2b58d2" providerId="LiveId" clId="{05357072-DB9E-4F51-958D-1AC1952FB81B}" dt="2021-05-30T10:38:20.312" v="735" actId="165"/>
          <ac:spMkLst>
            <pc:docMk/>
            <pc:sldMk cId="3013069878" sldId="1834"/>
            <ac:spMk id="1907" creationId="{74D4ADEF-D6FF-4EEE-BEF3-BF39DA53A220}"/>
          </ac:spMkLst>
        </pc:spChg>
        <pc:spChg chg="mod">
          <ac:chgData name="Eldert Grootenboer" userId="3fe8758b2c2b58d2" providerId="LiveId" clId="{05357072-DB9E-4F51-958D-1AC1952FB81B}" dt="2021-05-30T10:38:20.312" v="735" actId="165"/>
          <ac:spMkLst>
            <pc:docMk/>
            <pc:sldMk cId="3013069878" sldId="1834"/>
            <ac:spMk id="1908" creationId="{8CB8D267-86E0-468B-8733-156EB747A848}"/>
          </ac:spMkLst>
        </pc:spChg>
        <pc:spChg chg="mod">
          <ac:chgData name="Eldert Grootenboer" userId="3fe8758b2c2b58d2" providerId="LiveId" clId="{05357072-DB9E-4F51-958D-1AC1952FB81B}" dt="2021-05-30T10:38:20.312" v="735" actId="165"/>
          <ac:spMkLst>
            <pc:docMk/>
            <pc:sldMk cId="3013069878" sldId="1834"/>
            <ac:spMk id="1909" creationId="{0E14DD7B-55C9-41F5-850F-D5DAF0347B91}"/>
          </ac:spMkLst>
        </pc:spChg>
        <pc:spChg chg="mod">
          <ac:chgData name="Eldert Grootenboer" userId="3fe8758b2c2b58d2" providerId="LiveId" clId="{05357072-DB9E-4F51-958D-1AC1952FB81B}" dt="2021-05-30T10:38:20.312" v="735" actId="165"/>
          <ac:spMkLst>
            <pc:docMk/>
            <pc:sldMk cId="3013069878" sldId="1834"/>
            <ac:spMk id="1910" creationId="{66A03BC0-D70D-41EC-B682-CFF6A8AB6C56}"/>
          </ac:spMkLst>
        </pc:spChg>
        <pc:spChg chg="mod">
          <ac:chgData name="Eldert Grootenboer" userId="3fe8758b2c2b58d2" providerId="LiveId" clId="{05357072-DB9E-4F51-958D-1AC1952FB81B}" dt="2021-05-30T10:38:20.312" v="735" actId="165"/>
          <ac:spMkLst>
            <pc:docMk/>
            <pc:sldMk cId="3013069878" sldId="1834"/>
            <ac:spMk id="1911" creationId="{D537F803-DCE5-4D37-8099-0091BE1862A6}"/>
          </ac:spMkLst>
        </pc:spChg>
        <pc:spChg chg="mod">
          <ac:chgData name="Eldert Grootenboer" userId="3fe8758b2c2b58d2" providerId="LiveId" clId="{05357072-DB9E-4F51-958D-1AC1952FB81B}" dt="2021-05-30T10:38:20.312" v="735" actId="165"/>
          <ac:spMkLst>
            <pc:docMk/>
            <pc:sldMk cId="3013069878" sldId="1834"/>
            <ac:spMk id="1912" creationId="{8C40730E-62D0-4BDF-A74A-BD26BD715391}"/>
          </ac:spMkLst>
        </pc:spChg>
        <pc:spChg chg="mod">
          <ac:chgData name="Eldert Grootenboer" userId="3fe8758b2c2b58d2" providerId="LiveId" clId="{05357072-DB9E-4F51-958D-1AC1952FB81B}" dt="2021-05-30T10:38:20.312" v="735" actId="165"/>
          <ac:spMkLst>
            <pc:docMk/>
            <pc:sldMk cId="3013069878" sldId="1834"/>
            <ac:spMk id="1913" creationId="{AB48DD5F-B776-42CB-BDDB-2E5C50DC6313}"/>
          </ac:spMkLst>
        </pc:spChg>
        <pc:spChg chg="mod">
          <ac:chgData name="Eldert Grootenboer" userId="3fe8758b2c2b58d2" providerId="LiveId" clId="{05357072-DB9E-4F51-958D-1AC1952FB81B}" dt="2021-05-30T10:38:20.312" v="735" actId="165"/>
          <ac:spMkLst>
            <pc:docMk/>
            <pc:sldMk cId="3013069878" sldId="1834"/>
            <ac:spMk id="1914" creationId="{C5C8F036-9D94-46ED-BED4-4BD77CB9DD78}"/>
          </ac:spMkLst>
        </pc:spChg>
        <pc:spChg chg="mod">
          <ac:chgData name="Eldert Grootenboer" userId="3fe8758b2c2b58d2" providerId="LiveId" clId="{05357072-DB9E-4F51-958D-1AC1952FB81B}" dt="2021-05-30T10:38:20.312" v="735" actId="165"/>
          <ac:spMkLst>
            <pc:docMk/>
            <pc:sldMk cId="3013069878" sldId="1834"/>
            <ac:spMk id="1915" creationId="{01496C4B-FD03-45B2-BEBB-004F905995AC}"/>
          </ac:spMkLst>
        </pc:spChg>
        <pc:spChg chg="mod">
          <ac:chgData name="Eldert Grootenboer" userId="3fe8758b2c2b58d2" providerId="LiveId" clId="{05357072-DB9E-4F51-958D-1AC1952FB81B}" dt="2021-05-30T10:38:20.312" v="735" actId="165"/>
          <ac:spMkLst>
            <pc:docMk/>
            <pc:sldMk cId="3013069878" sldId="1834"/>
            <ac:spMk id="1916" creationId="{1AC8C4E6-B30B-4095-BBA9-E393D7D19B28}"/>
          </ac:spMkLst>
        </pc:spChg>
        <pc:spChg chg="mod">
          <ac:chgData name="Eldert Grootenboer" userId="3fe8758b2c2b58d2" providerId="LiveId" clId="{05357072-DB9E-4F51-958D-1AC1952FB81B}" dt="2021-05-30T10:38:20.312" v="735" actId="165"/>
          <ac:spMkLst>
            <pc:docMk/>
            <pc:sldMk cId="3013069878" sldId="1834"/>
            <ac:spMk id="1917" creationId="{619DB22D-434D-4E70-B656-14B4FEB32772}"/>
          </ac:spMkLst>
        </pc:spChg>
        <pc:spChg chg="mod">
          <ac:chgData name="Eldert Grootenboer" userId="3fe8758b2c2b58d2" providerId="LiveId" clId="{05357072-DB9E-4F51-958D-1AC1952FB81B}" dt="2021-05-30T10:38:20.312" v="735" actId="165"/>
          <ac:spMkLst>
            <pc:docMk/>
            <pc:sldMk cId="3013069878" sldId="1834"/>
            <ac:spMk id="1918" creationId="{1B90ECAC-826D-47E3-A20E-B2FE7A263705}"/>
          </ac:spMkLst>
        </pc:spChg>
        <pc:spChg chg="mod">
          <ac:chgData name="Eldert Grootenboer" userId="3fe8758b2c2b58d2" providerId="LiveId" clId="{05357072-DB9E-4F51-958D-1AC1952FB81B}" dt="2021-05-30T10:38:20.312" v="735" actId="165"/>
          <ac:spMkLst>
            <pc:docMk/>
            <pc:sldMk cId="3013069878" sldId="1834"/>
            <ac:spMk id="1919" creationId="{D9FAC22A-5E6A-41AF-A704-31513AA72994}"/>
          </ac:spMkLst>
        </pc:spChg>
        <pc:spChg chg="mod">
          <ac:chgData name="Eldert Grootenboer" userId="3fe8758b2c2b58d2" providerId="LiveId" clId="{05357072-DB9E-4F51-958D-1AC1952FB81B}" dt="2021-05-30T10:38:20.312" v="735" actId="165"/>
          <ac:spMkLst>
            <pc:docMk/>
            <pc:sldMk cId="3013069878" sldId="1834"/>
            <ac:spMk id="1920" creationId="{1A6ADCE8-EA0F-4603-9A64-F5A5102F3EEB}"/>
          </ac:spMkLst>
        </pc:spChg>
        <pc:spChg chg="mod">
          <ac:chgData name="Eldert Grootenboer" userId="3fe8758b2c2b58d2" providerId="LiveId" clId="{05357072-DB9E-4F51-958D-1AC1952FB81B}" dt="2021-05-30T10:38:20.312" v="735" actId="165"/>
          <ac:spMkLst>
            <pc:docMk/>
            <pc:sldMk cId="3013069878" sldId="1834"/>
            <ac:spMk id="1921" creationId="{90ED8322-5471-4942-9E28-670424799C3C}"/>
          </ac:spMkLst>
        </pc:spChg>
        <pc:spChg chg="mod">
          <ac:chgData name="Eldert Grootenboer" userId="3fe8758b2c2b58d2" providerId="LiveId" clId="{05357072-DB9E-4F51-958D-1AC1952FB81B}" dt="2021-05-30T10:38:20.312" v="735" actId="165"/>
          <ac:spMkLst>
            <pc:docMk/>
            <pc:sldMk cId="3013069878" sldId="1834"/>
            <ac:spMk id="1922" creationId="{64513E14-1C50-4C68-82B7-70E3B82E54FE}"/>
          </ac:spMkLst>
        </pc:spChg>
        <pc:spChg chg="mod">
          <ac:chgData name="Eldert Grootenboer" userId="3fe8758b2c2b58d2" providerId="LiveId" clId="{05357072-DB9E-4F51-958D-1AC1952FB81B}" dt="2021-05-30T10:38:20.312" v="735" actId="165"/>
          <ac:spMkLst>
            <pc:docMk/>
            <pc:sldMk cId="3013069878" sldId="1834"/>
            <ac:spMk id="1923" creationId="{CEC7084A-02D0-4593-9EC4-57BF31EEEE69}"/>
          </ac:spMkLst>
        </pc:spChg>
        <pc:spChg chg="mod">
          <ac:chgData name="Eldert Grootenboer" userId="3fe8758b2c2b58d2" providerId="LiveId" clId="{05357072-DB9E-4F51-958D-1AC1952FB81B}" dt="2021-05-30T10:38:20.312" v="735" actId="165"/>
          <ac:spMkLst>
            <pc:docMk/>
            <pc:sldMk cId="3013069878" sldId="1834"/>
            <ac:spMk id="1924" creationId="{738C7178-8808-4E92-BE98-691A5843A963}"/>
          </ac:spMkLst>
        </pc:spChg>
        <pc:spChg chg="mod">
          <ac:chgData name="Eldert Grootenboer" userId="3fe8758b2c2b58d2" providerId="LiveId" clId="{05357072-DB9E-4F51-958D-1AC1952FB81B}" dt="2021-05-30T10:38:20.312" v="735" actId="165"/>
          <ac:spMkLst>
            <pc:docMk/>
            <pc:sldMk cId="3013069878" sldId="1834"/>
            <ac:spMk id="1925" creationId="{BD772009-92E5-4309-BD57-C74A3BBF844E}"/>
          </ac:spMkLst>
        </pc:spChg>
        <pc:spChg chg="mod">
          <ac:chgData name="Eldert Grootenboer" userId="3fe8758b2c2b58d2" providerId="LiveId" clId="{05357072-DB9E-4F51-958D-1AC1952FB81B}" dt="2021-05-30T10:38:20.312" v="735" actId="165"/>
          <ac:spMkLst>
            <pc:docMk/>
            <pc:sldMk cId="3013069878" sldId="1834"/>
            <ac:spMk id="1926" creationId="{3D07448B-A751-4A8C-B400-1D1E112A60CE}"/>
          </ac:spMkLst>
        </pc:spChg>
        <pc:spChg chg="mod">
          <ac:chgData name="Eldert Grootenboer" userId="3fe8758b2c2b58d2" providerId="LiveId" clId="{05357072-DB9E-4F51-958D-1AC1952FB81B}" dt="2021-05-30T10:38:20.312" v="735" actId="165"/>
          <ac:spMkLst>
            <pc:docMk/>
            <pc:sldMk cId="3013069878" sldId="1834"/>
            <ac:spMk id="1927" creationId="{E58C4FDA-D2D6-49E4-9E14-EC57E6BCDD16}"/>
          </ac:spMkLst>
        </pc:spChg>
        <pc:spChg chg="mod">
          <ac:chgData name="Eldert Grootenboer" userId="3fe8758b2c2b58d2" providerId="LiveId" clId="{05357072-DB9E-4F51-958D-1AC1952FB81B}" dt="2021-05-30T10:38:20.312" v="735" actId="165"/>
          <ac:spMkLst>
            <pc:docMk/>
            <pc:sldMk cId="3013069878" sldId="1834"/>
            <ac:spMk id="1928" creationId="{7DB58213-1EBB-41DA-8FBA-F59A5166360B}"/>
          </ac:spMkLst>
        </pc:spChg>
        <pc:spChg chg="mod">
          <ac:chgData name="Eldert Grootenboer" userId="3fe8758b2c2b58d2" providerId="LiveId" clId="{05357072-DB9E-4F51-958D-1AC1952FB81B}" dt="2021-05-30T10:38:20.312" v="735" actId="165"/>
          <ac:spMkLst>
            <pc:docMk/>
            <pc:sldMk cId="3013069878" sldId="1834"/>
            <ac:spMk id="1929" creationId="{FC0B91AC-C328-4E22-AC6F-46DE5B0BA78C}"/>
          </ac:spMkLst>
        </pc:spChg>
        <pc:spChg chg="mod">
          <ac:chgData name="Eldert Grootenboer" userId="3fe8758b2c2b58d2" providerId="LiveId" clId="{05357072-DB9E-4F51-958D-1AC1952FB81B}" dt="2021-05-30T10:38:20.312" v="735" actId="165"/>
          <ac:spMkLst>
            <pc:docMk/>
            <pc:sldMk cId="3013069878" sldId="1834"/>
            <ac:spMk id="1930" creationId="{24BACBF0-A16A-46C7-B47D-DF0A15F70BE1}"/>
          </ac:spMkLst>
        </pc:spChg>
        <pc:spChg chg="mod">
          <ac:chgData name="Eldert Grootenboer" userId="3fe8758b2c2b58d2" providerId="LiveId" clId="{05357072-DB9E-4F51-958D-1AC1952FB81B}" dt="2021-05-30T10:38:20.312" v="735" actId="165"/>
          <ac:spMkLst>
            <pc:docMk/>
            <pc:sldMk cId="3013069878" sldId="1834"/>
            <ac:spMk id="1931" creationId="{D6A0A243-CD71-498B-9E31-7F6EF5CD9B42}"/>
          </ac:spMkLst>
        </pc:spChg>
        <pc:spChg chg="mod">
          <ac:chgData name="Eldert Grootenboer" userId="3fe8758b2c2b58d2" providerId="LiveId" clId="{05357072-DB9E-4F51-958D-1AC1952FB81B}" dt="2021-05-30T10:38:20.312" v="735" actId="165"/>
          <ac:spMkLst>
            <pc:docMk/>
            <pc:sldMk cId="3013069878" sldId="1834"/>
            <ac:spMk id="1932" creationId="{C8DA1C96-4C39-4306-8E87-2CDF1AE9AB77}"/>
          </ac:spMkLst>
        </pc:spChg>
        <pc:spChg chg="mod">
          <ac:chgData name="Eldert Grootenboer" userId="3fe8758b2c2b58d2" providerId="LiveId" clId="{05357072-DB9E-4F51-958D-1AC1952FB81B}" dt="2021-05-30T10:38:20.312" v="735" actId="165"/>
          <ac:spMkLst>
            <pc:docMk/>
            <pc:sldMk cId="3013069878" sldId="1834"/>
            <ac:spMk id="1933" creationId="{A50D4C64-8582-41D3-9BA0-900DCF4FCF13}"/>
          </ac:spMkLst>
        </pc:spChg>
        <pc:spChg chg="mod">
          <ac:chgData name="Eldert Grootenboer" userId="3fe8758b2c2b58d2" providerId="LiveId" clId="{05357072-DB9E-4F51-958D-1AC1952FB81B}" dt="2021-05-30T10:38:20.312" v="735" actId="165"/>
          <ac:spMkLst>
            <pc:docMk/>
            <pc:sldMk cId="3013069878" sldId="1834"/>
            <ac:spMk id="1934" creationId="{596DFAE6-0089-4635-95F8-3F8AC8EF24C5}"/>
          </ac:spMkLst>
        </pc:spChg>
        <pc:spChg chg="mod">
          <ac:chgData name="Eldert Grootenboer" userId="3fe8758b2c2b58d2" providerId="LiveId" clId="{05357072-DB9E-4F51-958D-1AC1952FB81B}" dt="2021-05-30T10:38:20.312" v="735" actId="165"/>
          <ac:spMkLst>
            <pc:docMk/>
            <pc:sldMk cId="3013069878" sldId="1834"/>
            <ac:spMk id="1935" creationId="{F4F4DAEF-14B1-44F1-8968-7039A3D88303}"/>
          </ac:spMkLst>
        </pc:spChg>
        <pc:spChg chg="mod">
          <ac:chgData name="Eldert Grootenboer" userId="3fe8758b2c2b58d2" providerId="LiveId" clId="{05357072-DB9E-4F51-958D-1AC1952FB81B}" dt="2021-05-30T10:38:20.312" v="735" actId="165"/>
          <ac:spMkLst>
            <pc:docMk/>
            <pc:sldMk cId="3013069878" sldId="1834"/>
            <ac:spMk id="1936" creationId="{9FD8474A-1010-4266-806D-157D2A6180C9}"/>
          </ac:spMkLst>
        </pc:spChg>
        <pc:spChg chg="mod">
          <ac:chgData name="Eldert Grootenboer" userId="3fe8758b2c2b58d2" providerId="LiveId" clId="{05357072-DB9E-4F51-958D-1AC1952FB81B}" dt="2021-05-30T10:38:20.312" v="735" actId="165"/>
          <ac:spMkLst>
            <pc:docMk/>
            <pc:sldMk cId="3013069878" sldId="1834"/>
            <ac:spMk id="1937" creationId="{DDE852B0-7B61-460F-9122-D72AE4C27E90}"/>
          </ac:spMkLst>
        </pc:spChg>
        <pc:spChg chg="mod">
          <ac:chgData name="Eldert Grootenboer" userId="3fe8758b2c2b58d2" providerId="LiveId" clId="{05357072-DB9E-4F51-958D-1AC1952FB81B}" dt="2021-05-30T10:38:20.312" v="735" actId="165"/>
          <ac:spMkLst>
            <pc:docMk/>
            <pc:sldMk cId="3013069878" sldId="1834"/>
            <ac:spMk id="1938" creationId="{45757A3D-25E5-46AC-96A5-4A9775F27953}"/>
          </ac:spMkLst>
        </pc:spChg>
        <pc:spChg chg="mod">
          <ac:chgData name="Eldert Grootenboer" userId="3fe8758b2c2b58d2" providerId="LiveId" clId="{05357072-DB9E-4F51-958D-1AC1952FB81B}" dt="2021-05-30T10:38:20.312" v="735" actId="165"/>
          <ac:spMkLst>
            <pc:docMk/>
            <pc:sldMk cId="3013069878" sldId="1834"/>
            <ac:spMk id="1939" creationId="{61052AF2-B29A-4C29-8C53-1E1013B3977F}"/>
          </ac:spMkLst>
        </pc:spChg>
        <pc:spChg chg="mod">
          <ac:chgData name="Eldert Grootenboer" userId="3fe8758b2c2b58d2" providerId="LiveId" clId="{05357072-DB9E-4F51-958D-1AC1952FB81B}" dt="2021-05-30T10:38:20.312" v="735" actId="165"/>
          <ac:spMkLst>
            <pc:docMk/>
            <pc:sldMk cId="3013069878" sldId="1834"/>
            <ac:spMk id="1940" creationId="{B7B7469F-A3B8-4505-BFE0-042C4D470CBB}"/>
          </ac:spMkLst>
        </pc:spChg>
        <pc:spChg chg="mod">
          <ac:chgData name="Eldert Grootenboer" userId="3fe8758b2c2b58d2" providerId="LiveId" clId="{05357072-DB9E-4F51-958D-1AC1952FB81B}" dt="2021-05-30T10:38:20.312" v="735" actId="165"/>
          <ac:spMkLst>
            <pc:docMk/>
            <pc:sldMk cId="3013069878" sldId="1834"/>
            <ac:spMk id="1941" creationId="{1226C1F9-98BE-43BB-BB68-5062BAAC492F}"/>
          </ac:spMkLst>
        </pc:spChg>
        <pc:spChg chg="mod">
          <ac:chgData name="Eldert Grootenboer" userId="3fe8758b2c2b58d2" providerId="LiveId" clId="{05357072-DB9E-4F51-958D-1AC1952FB81B}" dt="2021-05-30T10:38:20.312" v="735" actId="165"/>
          <ac:spMkLst>
            <pc:docMk/>
            <pc:sldMk cId="3013069878" sldId="1834"/>
            <ac:spMk id="1942" creationId="{906EA41A-E699-46B4-AF48-4EF038037F92}"/>
          </ac:spMkLst>
        </pc:spChg>
        <pc:spChg chg="mod">
          <ac:chgData name="Eldert Grootenboer" userId="3fe8758b2c2b58d2" providerId="LiveId" clId="{05357072-DB9E-4F51-958D-1AC1952FB81B}" dt="2021-05-30T10:38:20.312" v="735" actId="165"/>
          <ac:spMkLst>
            <pc:docMk/>
            <pc:sldMk cId="3013069878" sldId="1834"/>
            <ac:spMk id="1943" creationId="{CC218DB8-23E0-4342-992A-35BD0462ADC7}"/>
          </ac:spMkLst>
        </pc:spChg>
        <pc:spChg chg="mod">
          <ac:chgData name="Eldert Grootenboer" userId="3fe8758b2c2b58d2" providerId="LiveId" clId="{05357072-DB9E-4F51-958D-1AC1952FB81B}" dt="2021-05-30T10:38:20.312" v="735" actId="165"/>
          <ac:spMkLst>
            <pc:docMk/>
            <pc:sldMk cId="3013069878" sldId="1834"/>
            <ac:spMk id="1944" creationId="{DD3B2E3E-5855-4C28-A5A6-9348D3C348CE}"/>
          </ac:spMkLst>
        </pc:spChg>
        <pc:spChg chg="mod">
          <ac:chgData name="Eldert Grootenboer" userId="3fe8758b2c2b58d2" providerId="LiveId" clId="{05357072-DB9E-4F51-958D-1AC1952FB81B}" dt="2021-05-30T10:38:20.312" v="735" actId="165"/>
          <ac:spMkLst>
            <pc:docMk/>
            <pc:sldMk cId="3013069878" sldId="1834"/>
            <ac:spMk id="1945" creationId="{78BF4F4C-6C6F-4ABF-AEDB-0A7CB0EDF749}"/>
          </ac:spMkLst>
        </pc:spChg>
        <pc:spChg chg="mod">
          <ac:chgData name="Eldert Grootenboer" userId="3fe8758b2c2b58d2" providerId="LiveId" clId="{05357072-DB9E-4F51-958D-1AC1952FB81B}" dt="2021-05-30T10:38:20.312" v="735" actId="165"/>
          <ac:spMkLst>
            <pc:docMk/>
            <pc:sldMk cId="3013069878" sldId="1834"/>
            <ac:spMk id="1946" creationId="{0C97390A-22A4-4CF6-9A3D-D0C6D934D515}"/>
          </ac:spMkLst>
        </pc:spChg>
        <pc:spChg chg="mod">
          <ac:chgData name="Eldert Grootenboer" userId="3fe8758b2c2b58d2" providerId="LiveId" clId="{05357072-DB9E-4F51-958D-1AC1952FB81B}" dt="2021-05-30T10:38:20.312" v="735" actId="165"/>
          <ac:spMkLst>
            <pc:docMk/>
            <pc:sldMk cId="3013069878" sldId="1834"/>
            <ac:spMk id="1947" creationId="{3870DCEE-8EAA-4452-AE1B-F066EFB219DB}"/>
          </ac:spMkLst>
        </pc:spChg>
        <pc:spChg chg="mod">
          <ac:chgData name="Eldert Grootenboer" userId="3fe8758b2c2b58d2" providerId="LiveId" clId="{05357072-DB9E-4F51-958D-1AC1952FB81B}" dt="2021-05-30T10:38:20.312" v="735" actId="165"/>
          <ac:spMkLst>
            <pc:docMk/>
            <pc:sldMk cId="3013069878" sldId="1834"/>
            <ac:spMk id="1948" creationId="{5016C884-5331-45A4-82F6-C0136D36BD58}"/>
          </ac:spMkLst>
        </pc:spChg>
        <pc:spChg chg="mod">
          <ac:chgData name="Eldert Grootenboer" userId="3fe8758b2c2b58d2" providerId="LiveId" clId="{05357072-DB9E-4F51-958D-1AC1952FB81B}" dt="2021-05-30T10:38:20.312" v="735" actId="165"/>
          <ac:spMkLst>
            <pc:docMk/>
            <pc:sldMk cId="3013069878" sldId="1834"/>
            <ac:spMk id="1949" creationId="{D5EE0B3A-C1BF-4E54-BFBE-995202BC64BF}"/>
          </ac:spMkLst>
        </pc:spChg>
        <pc:spChg chg="mod">
          <ac:chgData name="Eldert Grootenboer" userId="3fe8758b2c2b58d2" providerId="LiveId" clId="{05357072-DB9E-4F51-958D-1AC1952FB81B}" dt="2021-05-30T10:38:20.312" v="735" actId="165"/>
          <ac:spMkLst>
            <pc:docMk/>
            <pc:sldMk cId="3013069878" sldId="1834"/>
            <ac:spMk id="1950" creationId="{C1763DA0-8A1B-4DAE-8CE3-383BEC315EE4}"/>
          </ac:spMkLst>
        </pc:spChg>
        <pc:spChg chg="mod">
          <ac:chgData name="Eldert Grootenboer" userId="3fe8758b2c2b58d2" providerId="LiveId" clId="{05357072-DB9E-4F51-958D-1AC1952FB81B}" dt="2021-05-30T10:38:20.312" v="735" actId="165"/>
          <ac:spMkLst>
            <pc:docMk/>
            <pc:sldMk cId="3013069878" sldId="1834"/>
            <ac:spMk id="1951" creationId="{8B17648A-D065-4A27-90E7-7DAC33D2FC71}"/>
          </ac:spMkLst>
        </pc:spChg>
        <pc:spChg chg="mod">
          <ac:chgData name="Eldert Grootenboer" userId="3fe8758b2c2b58d2" providerId="LiveId" clId="{05357072-DB9E-4F51-958D-1AC1952FB81B}" dt="2021-05-30T10:38:20.312" v="735" actId="165"/>
          <ac:spMkLst>
            <pc:docMk/>
            <pc:sldMk cId="3013069878" sldId="1834"/>
            <ac:spMk id="1952" creationId="{4B4AEA64-9155-48B5-B9D2-F054F6B06EB1}"/>
          </ac:spMkLst>
        </pc:spChg>
        <pc:spChg chg="mod">
          <ac:chgData name="Eldert Grootenboer" userId="3fe8758b2c2b58d2" providerId="LiveId" clId="{05357072-DB9E-4F51-958D-1AC1952FB81B}" dt="2021-05-30T10:38:20.312" v="735" actId="165"/>
          <ac:spMkLst>
            <pc:docMk/>
            <pc:sldMk cId="3013069878" sldId="1834"/>
            <ac:spMk id="1953" creationId="{BCC791D1-AD05-4AB2-80C9-C36248E6421B}"/>
          </ac:spMkLst>
        </pc:spChg>
        <pc:spChg chg="mod">
          <ac:chgData name="Eldert Grootenboer" userId="3fe8758b2c2b58d2" providerId="LiveId" clId="{05357072-DB9E-4F51-958D-1AC1952FB81B}" dt="2021-05-30T10:38:20.312" v="735" actId="165"/>
          <ac:spMkLst>
            <pc:docMk/>
            <pc:sldMk cId="3013069878" sldId="1834"/>
            <ac:spMk id="1954" creationId="{C909B82B-7D9D-44FB-B1A1-AFEE4025EE19}"/>
          </ac:spMkLst>
        </pc:spChg>
        <pc:spChg chg="mod">
          <ac:chgData name="Eldert Grootenboer" userId="3fe8758b2c2b58d2" providerId="LiveId" clId="{05357072-DB9E-4F51-958D-1AC1952FB81B}" dt="2021-05-30T10:38:20.312" v="735" actId="165"/>
          <ac:spMkLst>
            <pc:docMk/>
            <pc:sldMk cId="3013069878" sldId="1834"/>
            <ac:spMk id="1955" creationId="{9B5416D8-C774-47E7-8E89-1B4FCEFF1E50}"/>
          </ac:spMkLst>
        </pc:spChg>
        <pc:spChg chg="mod">
          <ac:chgData name="Eldert Grootenboer" userId="3fe8758b2c2b58d2" providerId="LiveId" clId="{05357072-DB9E-4F51-958D-1AC1952FB81B}" dt="2021-05-30T10:38:20.312" v="735" actId="165"/>
          <ac:spMkLst>
            <pc:docMk/>
            <pc:sldMk cId="3013069878" sldId="1834"/>
            <ac:spMk id="1956" creationId="{EB95BBEC-6439-4375-B2CB-9531001749A2}"/>
          </ac:spMkLst>
        </pc:spChg>
        <pc:spChg chg="mod">
          <ac:chgData name="Eldert Grootenboer" userId="3fe8758b2c2b58d2" providerId="LiveId" clId="{05357072-DB9E-4F51-958D-1AC1952FB81B}" dt="2021-05-30T10:38:20.312" v="735" actId="165"/>
          <ac:spMkLst>
            <pc:docMk/>
            <pc:sldMk cId="3013069878" sldId="1834"/>
            <ac:spMk id="1957" creationId="{134D1639-1AC7-49E5-9F7E-5EFFF922AAAA}"/>
          </ac:spMkLst>
        </pc:spChg>
        <pc:spChg chg="mod">
          <ac:chgData name="Eldert Grootenboer" userId="3fe8758b2c2b58d2" providerId="LiveId" clId="{05357072-DB9E-4F51-958D-1AC1952FB81B}" dt="2021-05-30T10:38:20.312" v="735" actId="165"/>
          <ac:spMkLst>
            <pc:docMk/>
            <pc:sldMk cId="3013069878" sldId="1834"/>
            <ac:spMk id="1958" creationId="{0BCC3360-FEC5-406E-B17A-1A7DACBFF2DB}"/>
          </ac:spMkLst>
        </pc:spChg>
        <pc:spChg chg="mod">
          <ac:chgData name="Eldert Grootenboer" userId="3fe8758b2c2b58d2" providerId="LiveId" clId="{05357072-DB9E-4F51-958D-1AC1952FB81B}" dt="2021-05-30T10:38:20.312" v="735" actId="165"/>
          <ac:spMkLst>
            <pc:docMk/>
            <pc:sldMk cId="3013069878" sldId="1834"/>
            <ac:spMk id="1959" creationId="{CB442DF4-DB00-47CC-B678-2CC9DEABCE8C}"/>
          </ac:spMkLst>
        </pc:spChg>
        <pc:spChg chg="mod">
          <ac:chgData name="Eldert Grootenboer" userId="3fe8758b2c2b58d2" providerId="LiveId" clId="{05357072-DB9E-4F51-958D-1AC1952FB81B}" dt="2021-05-30T10:38:20.312" v="735" actId="165"/>
          <ac:spMkLst>
            <pc:docMk/>
            <pc:sldMk cId="3013069878" sldId="1834"/>
            <ac:spMk id="1960" creationId="{7B50D93F-1D26-457D-8CD7-0FA25BD6C788}"/>
          </ac:spMkLst>
        </pc:spChg>
        <pc:spChg chg="mod">
          <ac:chgData name="Eldert Grootenboer" userId="3fe8758b2c2b58d2" providerId="LiveId" clId="{05357072-DB9E-4F51-958D-1AC1952FB81B}" dt="2021-05-30T10:38:20.312" v="735" actId="165"/>
          <ac:spMkLst>
            <pc:docMk/>
            <pc:sldMk cId="3013069878" sldId="1834"/>
            <ac:spMk id="1961" creationId="{3D53975E-2A38-4F19-86AE-B4334AE0DD0C}"/>
          </ac:spMkLst>
        </pc:spChg>
        <pc:spChg chg="mod">
          <ac:chgData name="Eldert Grootenboer" userId="3fe8758b2c2b58d2" providerId="LiveId" clId="{05357072-DB9E-4F51-958D-1AC1952FB81B}" dt="2021-05-30T10:38:20.312" v="735" actId="165"/>
          <ac:spMkLst>
            <pc:docMk/>
            <pc:sldMk cId="3013069878" sldId="1834"/>
            <ac:spMk id="1962" creationId="{58124F20-8245-40DE-B446-153E518267DC}"/>
          </ac:spMkLst>
        </pc:spChg>
        <pc:spChg chg="mod">
          <ac:chgData name="Eldert Grootenboer" userId="3fe8758b2c2b58d2" providerId="LiveId" clId="{05357072-DB9E-4F51-958D-1AC1952FB81B}" dt="2021-05-30T10:38:20.312" v="735" actId="165"/>
          <ac:spMkLst>
            <pc:docMk/>
            <pc:sldMk cId="3013069878" sldId="1834"/>
            <ac:spMk id="1963" creationId="{4750C808-ADB4-4F53-A7EB-A00F5604B956}"/>
          </ac:spMkLst>
        </pc:spChg>
        <pc:spChg chg="mod">
          <ac:chgData name="Eldert Grootenboer" userId="3fe8758b2c2b58d2" providerId="LiveId" clId="{05357072-DB9E-4F51-958D-1AC1952FB81B}" dt="2021-05-30T10:38:20.312" v="735" actId="165"/>
          <ac:spMkLst>
            <pc:docMk/>
            <pc:sldMk cId="3013069878" sldId="1834"/>
            <ac:spMk id="1964" creationId="{F72E8F44-FCB8-403B-B89E-CAAE0D968E34}"/>
          </ac:spMkLst>
        </pc:spChg>
        <pc:spChg chg="mod">
          <ac:chgData name="Eldert Grootenboer" userId="3fe8758b2c2b58d2" providerId="LiveId" clId="{05357072-DB9E-4F51-958D-1AC1952FB81B}" dt="2021-05-30T10:38:20.312" v="735" actId="165"/>
          <ac:spMkLst>
            <pc:docMk/>
            <pc:sldMk cId="3013069878" sldId="1834"/>
            <ac:spMk id="1965" creationId="{456BAB93-F86F-4BDE-A694-16FAA83AD06B}"/>
          </ac:spMkLst>
        </pc:spChg>
        <pc:spChg chg="mod">
          <ac:chgData name="Eldert Grootenboer" userId="3fe8758b2c2b58d2" providerId="LiveId" clId="{05357072-DB9E-4F51-958D-1AC1952FB81B}" dt="2021-05-30T10:38:20.312" v="735" actId="165"/>
          <ac:spMkLst>
            <pc:docMk/>
            <pc:sldMk cId="3013069878" sldId="1834"/>
            <ac:spMk id="1966" creationId="{83053047-7C0F-4744-9E35-6DF9BBEC192C}"/>
          </ac:spMkLst>
        </pc:spChg>
        <pc:spChg chg="mod">
          <ac:chgData name="Eldert Grootenboer" userId="3fe8758b2c2b58d2" providerId="LiveId" clId="{05357072-DB9E-4F51-958D-1AC1952FB81B}" dt="2021-05-30T10:38:20.312" v="735" actId="165"/>
          <ac:spMkLst>
            <pc:docMk/>
            <pc:sldMk cId="3013069878" sldId="1834"/>
            <ac:spMk id="1967" creationId="{98439D37-8B3A-4731-87AA-DC222D7A6AF4}"/>
          </ac:spMkLst>
        </pc:spChg>
        <pc:spChg chg="mod">
          <ac:chgData name="Eldert Grootenboer" userId="3fe8758b2c2b58d2" providerId="LiveId" clId="{05357072-DB9E-4F51-958D-1AC1952FB81B}" dt="2021-05-30T10:38:20.312" v="735" actId="165"/>
          <ac:spMkLst>
            <pc:docMk/>
            <pc:sldMk cId="3013069878" sldId="1834"/>
            <ac:spMk id="1968" creationId="{714C8F35-07B4-4CC9-AC58-8DD687A954DE}"/>
          </ac:spMkLst>
        </pc:spChg>
        <pc:spChg chg="mod">
          <ac:chgData name="Eldert Grootenboer" userId="3fe8758b2c2b58d2" providerId="LiveId" clId="{05357072-DB9E-4F51-958D-1AC1952FB81B}" dt="2021-05-30T10:38:20.312" v="735" actId="165"/>
          <ac:spMkLst>
            <pc:docMk/>
            <pc:sldMk cId="3013069878" sldId="1834"/>
            <ac:spMk id="1969" creationId="{C9C3EBE4-837E-4A76-9312-2D8E4FED5780}"/>
          </ac:spMkLst>
        </pc:spChg>
        <pc:spChg chg="mod">
          <ac:chgData name="Eldert Grootenboer" userId="3fe8758b2c2b58d2" providerId="LiveId" clId="{05357072-DB9E-4F51-958D-1AC1952FB81B}" dt="2021-05-30T10:38:20.312" v="735" actId="165"/>
          <ac:spMkLst>
            <pc:docMk/>
            <pc:sldMk cId="3013069878" sldId="1834"/>
            <ac:spMk id="1970" creationId="{24D80B51-3A31-4501-8D9E-F3ABEAF39C13}"/>
          </ac:spMkLst>
        </pc:spChg>
        <pc:spChg chg="mod">
          <ac:chgData name="Eldert Grootenboer" userId="3fe8758b2c2b58d2" providerId="LiveId" clId="{05357072-DB9E-4F51-958D-1AC1952FB81B}" dt="2021-05-30T10:38:20.312" v="735" actId="165"/>
          <ac:spMkLst>
            <pc:docMk/>
            <pc:sldMk cId="3013069878" sldId="1834"/>
            <ac:spMk id="1971" creationId="{9ED599F6-C058-4B8A-A260-17A3BA5AA8C9}"/>
          </ac:spMkLst>
        </pc:spChg>
        <pc:spChg chg="mod">
          <ac:chgData name="Eldert Grootenboer" userId="3fe8758b2c2b58d2" providerId="LiveId" clId="{05357072-DB9E-4F51-958D-1AC1952FB81B}" dt="2021-05-30T10:38:20.312" v="735" actId="165"/>
          <ac:spMkLst>
            <pc:docMk/>
            <pc:sldMk cId="3013069878" sldId="1834"/>
            <ac:spMk id="1972" creationId="{A913C43B-C027-4F5C-91C5-07FDA3915D76}"/>
          </ac:spMkLst>
        </pc:spChg>
        <pc:spChg chg="mod">
          <ac:chgData name="Eldert Grootenboer" userId="3fe8758b2c2b58d2" providerId="LiveId" clId="{05357072-DB9E-4F51-958D-1AC1952FB81B}" dt="2021-05-30T10:38:20.312" v="735" actId="165"/>
          <ac:spMkLst>
            <pc:docMk/>
            <pc:sldMk cId="3013069878" sldId="1834"/>
            <ac:spMk id="1973" creationId="{B9DD1DE7-E171-4FE1-8CE5-EC2ACE1FDAC1}"/>
          </ac:spMkLst>
        </pc:spChg>
        <pc:spChg chg="mod">
          <ac:chgData name="Eldert Grootenboer" userId="3fe8758b2c2b58d2" providerId="LiveId" clId="{05357072-DB9E-4F51-958D-1AC1952FB81B}" dt="2021-05-30T10:38:20.312" v="735" actId="165"/>
          <ac:spMkLst>
            <pc:docMk/>
            <pc:sldMk cId="3013069878" sldId="1834"/>
            <ac:spMk id="1974" creationId="{89373290-98A6-4E30-BF9D-9DCE6DE9A1A9}"/>
          </ac:spMkLst>
        </pc:spChg>
        <pc:spChg chg="mod">
          <ac:chgData name="Eldert Grootenboer" userId="3fe8758b2c2b58d2" providerId="LiveId" clId="{05357072-DB9E-4F51-958D-1AC1952FB81B}" dt="2021-05-30T10:38:20.312" v="735" actId="165"/>
          <ac:spMkLst>
            <pc:docMk/>
            <pc:sldMk cId="3013069878" sldId="1834"/>
            <ac:spMk id="1975" creationId="{A7D64877-FE79-4DDD-A739-9104985C9B55}"/>
          </ac:spMkLst>
        </pc:spChg>
        <pc:spChg chg="mod">
          <ac:chgData name="Eldert Grootenboer" userId="3fe8758b2c2b58d2" providerId="LiveId" clId="{05357072-DB9E-4F51-958D-1AC1952FB81B}" dt="2021-05-30T10:38:20.312" v="735" actId="165"/>
          <ac:spMkLst>
            <pc:docMk/>
            <pc:sldMk cId="3013069878" sldId="1834"/>
            <ac:spMk id="1976" creationId="{D781274E-EFF7-4E43-93E2-CE21C6674A4C}"/>
          </ac:spMkLst>
        </pc:spChg>
        <pc:spChg chg="mod">
          <ac:chgData name="Eldert Grootenboer" userId="3fe8758b2c2b58d2" providerId="LiveId" clId="{05357072-DB9E-4F51-958D-1AC1952FB81B}" dt="2021-05-30T10:38:20.312" v="735" actId="165"/>
          <ac:spMkLst>
            <pc:docMk/>
            <pc:sldMk cId="3013069878" sldId="1834"/>
            <ac:spMk id="1977" creationId="{95013261-7D59-4C36-AEDE-1727878085BB}"/>
          </ac:spMkLst>
        </pc:spChg>
        <pc:spChg chg="mod">
          <ac:chgData name="Eldert Grootenboer" userId="3fe8758b2c2b58d2" providerId="LiveId" clId="{05357072-DB9E-4F51-958D-1AC1952FB81B}" dt="2021-05-30T10:38:20.312" v="735" actId="165"/>
          <ac:spMkLst>
            <pc:docMk/>
            <pc:sldMk cId="3013069878" sldId="1834"/>
            <ac:spMk id="1978" creationId="{71F09652-B9A4-4675-97DA-B22271A1BD2E}"/>
          </ac:spMkLst>
        </pc:spChg>
        <pc:spChg chg="mod">
          <ac:chgData name="Eldert Grootenboer" userId="3fe8758b2c2b58d2" providerId="LiveId" clId="{05357072-DB9E-4F51-958D-1AC1952FB81B}" dt="2021-05-30T10:38:20.312" v="735" actId="165"/>
          <ac:spMkLst>
            <pc:docMk/>
            <pc:sldMk cId="3013069878" sldId="1834"/>
            <ac:spMk id="1979" creationId="{27282985-A3F0-40F6-8AA4-A0AFD26E228F}"/>
          </ac:spMkLst>
        </pc:spChg>
        <pc:spChg chg="mod">
          <ac:chgData name="Eldert Grootenboer" userId="3fe8758b2c2b58d2" providerId="LiveId" clId="{05357072-DB9E-4F51-958D-1AC1952FB81B}" dt="2021-05-30T10:38:20.312" v="735" actId="165"/>
          <ac:spMkLst>
            <pc:docMk/>
            <pc:sldMk cId="3013069878" sldId="1834"/>
            <ac:spMk id="1980" creationId="{25889991-9AF3-429C-B988-C5F54F0FDCA6}"/>
          </ac:spMkLst>
        </pc:spChg>
        <pc:spChg chg="mod">
          <ac:chgData name="Eldert Grootenboer" userId="3fe8758b2c2b58d2" providerId="LiveId" clId="{05357072-DB9E-4F51-958D-1AC1952FB81B}" dt="2021-05-30T10:38:20.312" v="735" actId="165"/>
          <ac:spMkLst>
            <pc:docMk/>
            <pc:sldMk cId="3013069878" sldId="1834"/>
            <ac:spMk id="1981" creationId="{D5DDD3DC-333A-4060-87C4-68377C2171F8}"/>
          </ac:spMkLst>
        </pc:spChg>
        <pc:spChg chg="mod">
          <ac:chgData name="Eldert Grootenboer" userId="3fe8758b2c2b58d2" providerId="LiveId" clId="{05357072-DB9E-4F51-958D-1AC1952FB81B}" dt="2021-05-30T10:38:20.312" v="735" actId="165"/>
          <ac:spMkLst>
            <pc:docMk/>
            <pc:sldMk cId="3013069878" sldId="1834"/>
            <ac:spMk id="1982" creationId="{68652779-74E1-42E1-BC47-71C2FFB9B51A}"/>
          </ac:spMkLst>
        </pc:spChg>
        <pc:spChg chg="mod">
          <ac:chgData name="Eldert Grootenboer" userId="3fe8758b2c2b58d2" providerId="LiveId" clId="{05357072-DB9E-4F51-958D-1AC1952FB81B}" dt="2021-05-30T10:38:20.312" v="735" actId="165"/>
          <ac:spMkLst>
            <pc:docMk/>
            <pc:sldMk cId="3013069878" sldId="1834"/>
            <ac:spMk id="1983" creationId="{F5B5113F-ABDD-4533-8C41-6C2D02BC2B8E}"/>
          </ac:spMkLst>
        </pc:spChg>
        <pc:spChg chg="mod">
          <ac:chgData name="Eldert Grootenboer" userId="3fe8758b2c2b58d2" providerId="LiveId" clId="{05357072-DB9E-4F51-958D-1AC1952FB81B}" dt="2021-05-30T10:38:20.312" v="735" actId="165"/>
          <ac:spMkLst>
            <pc:docMk/>
            <pc:sldMk cId="3013069878" sldId="1834"/>
            <ac:spMk id="1984" creationId="{672CA23B-2ABD-49A3-B124-9979B6B62C29}"/>
          </ac:spMkLst>
        </pc:spChg>
        <pc:spChg chg="mod">
          <ac:chgData name="Eldert Grootenboer" userId="3fe8758b2c2b58d2" providerId="LiveId" clId="{05357072-DB9E-4F51-958D-1AC1952FB81B}" dt="2021-05-30T10:38:20.312" v="735" actId="165"/>
          <ac:spMkLst>
            <pc:docMk/>
            <pc:sldMk cId="3013069878" sldId="1834"/>
            <ac:spMk id="1985" creationId="{A2D00F7C-373F-44D8-81A9-0F80EE5B0C95}"/>
          </ac:spMkLst>
        </pc:spChg>
        <pc:spChg chg="mod">
          <ac:chgData name="Eldert Grootenboer" userId="3fe8758b2c2b58d2" providerId="LiveId" clId="{05357072-DB9E-4F51-958D-1AC1952FB81B}" dt="2021-05-30T10:38:20.312" v="735" actId="165"/>
          <ac:spMkLst>
            <pc:docMk/>
            <pc:sldMk cId="3013069878" sldId="1834"/>
            <ac:spMk id="1986" creationId="{D4926C38-E5F5-478F-BB8C-D82F5BA02A8B}"/>
          </ac:spMkLst>
        </pc:spChg>
        <pc:spChg chg="mod">
          <ac:chgData name="Eldert Grootenboer" userId="3fe8758b2c2b58d2" providerId="LiveId" clId="{05357072-DB9E-4F51-958D-1AC1952FB81B}" dt="2021-05-30T10:38:20.312" v="735" actId="165"/>
          <ac:spMkLst>
            <pc:docMk/>
            <pc:sldMk cId="3013069878" sldId="1834"/>
            <ac:spMk id="1987" creationId="{F4E8B04E-E5BE-4134-8187-617F19AD1550}"/>
          </ac:spMkLst>
        </pc:spChg>
        <pc:spChg chg="mod">
          <ac:chgData name="Eldert Grootenboer" userId="3fe8758b2c2b58d2" providerId="LiveId" clId="{05357072-DB9E-4F51-958D-1AC1952FB81B}" dt="2021-05-30T10:38:20.312" v="735" actId="165"/>
          <ac:spMkLst>
            <pc:docMk/>
            <pc:sldMk cId="3013069878" sldId="1834"/>
            <ac:spMk id="1988" creationId="{90064350-B16A-4558-87F6-806552BA9B06}"/>
          </ac:spMkLst>
        </pc:spChg>
        <pc:spChg chg="mod">
          <ac:chgData name="Eldert Grootenboer" userId="3fe8758b2c2b58d2" providerId="LiveId" clId="{05357072-DB9E-4F51-958D-1AC1952FB81B}" dt="2021-05-30T10:38:20.312" v="735" actId="165"/>
          <ac:spMkLst>
            <pc:docMk/>
            <pc:sldMk cId="3013069878" sldId="1834"/>
            <ac:spMk id="1989" creationId="{5A334269-6985-44C3-BF79-9AF3CF9465FF}"/>
          </ac:spMkLst>
        </pc:spChg>
        <pc:spChg chg="mod">
          <ac:chgData name="Eldert Grootenboer" userId="3fe8758b2c2b58d2" providerId="LiveId" clId="{05357072-DB9E-4F51-958D-1AC1952FB81B}" dt="2021-05-30T10:38:20.312" v="735" actId="165"/>
          <ac:spMkLst>
            <pc:docMk/>
            <pc:sldMk cId="3013069878" sldId="1834"/>
            <ac:spMk id="1990" creationId="{FAF7B6EC-8BBB-446F-A94D-E5D2638842F7}"/>
          </ac:spMkLst>
        </pc:spChg>
        <pc:spChg chg="mod">
          <ac:chgData name="Eldert Grootenboer" userId="3fe8758b2c2b58d2" providerId="LiveId" clId="{05357072-DB9E-4F51-958D-1AC1952FB81B}" dt="2021-05-30T10:38:20.312" v="735" actId="165"/>
          <ac:spMkLst>
            <pc:docMk/>
            <pc:sldMk cId="3013069878" sldId="1834"/>
            <ac:spMk id="1991" creationId="{DA26DF6A-A654-4A5C-A767-1247DCFA270F}"/>
          </ac:spMkLst>
        </pc:spChg>
        <pc:spChg chg="mod">
          <ac:chgData name="Eldert Grootenboer" userId="3fe8758b2c2b58d2" providerId="LiveId" clId="{05357072-DB9E-4F51-958D-1AC1952FB81B}" dt="2021-05-30T10:38:20.312" v="735" actId="165"/>
          <ac:spMkLst>
            <pc:docMk/>
            <pc:sldMk cId="3013069878" sldId="1834"/>
            <ac:spMk id="1992" creationId="{A342F161-C43C-49A5-B6C2-DBE97C86E805}"/>
          </ac:spMkLst>
        </pc:spChg>
        <pc:spChg chg="mod">
          <ac:chgData name="Eldert Grootenboer" userId="3fe8758b2c2b58d2" providerId="LiveId" clId="{05357072-DB9E-4F51-958D-1AC1952FB81B}" dt="2021-05-30T10:38:20.312" v="735" actId="165"/>
          <ac:spMkLst>
            <pc:docMk/>
            <pc:sldMk cId="3013069878" sldId="1834"/>
            <ac:spMk id="1993" creationId="{F07FAABB-5FEE-4ABC-83DD-F35C6DB4366D}"/>
          </ac:spMkLst>
        </pc:spChg>
        <pc:spChg chg="mod">
          <ac:chgData name="Eldert Grootenboer" userId="3fe8758b2c2b58d2" providerId="LiveId" clId="{05357072-DB9E-4F51-958D-1AC1952FB81B}" dt="2021-05-30T10:38:20.312" v="735" actId="165"/>
          <ac:spMkLst>
            <pc:docMk/>
            <pc:sldMk cId="3013069878" sldId="1834"/>
            <ac:spMk id="1994" creationId="{55ECCF90-9BB2-47ED-816B-EAE291C63DF1}"/>
          </ac:spMkLst>
        </pc:spChg>
        <pc:spChg chg="mod">
          <ac:chgData name="Eldert Grootenboer" userId="3fe8758b2c2b58d2" providerId="LiveId" clId="{05357072-DB9E-4F51-958D-1AC1952FB81B}" dt="2021-05-30T10:38:20.312" v="735" actId="165"/>
          <ac:spMkLst>
            <pc:docMk/>
            <pc:sldMk cId="3013069878" sldId="1834"/>
            <ac:spMk id="1995" creationId="{9D451FC8-2DAD-4791-99B4-EA21F06DDB18}"/>
          </ac:spMkLst>
        </pc:spChg>
        <pc:spChg chg="mod">
          <ac:chgData name="Eldert Grootenboer" userId="3fe8758b2c2b58d2" providerId="LiveId" clId="{05357072-DB9E-4F51-958D-1AC1952FB81B}" dt="2021-05-30T10:38:20.312" v="735" actId="165"/>
          <ac:spMkLst>
            <pc:docMk/>
            <pc:sldMk cId="3013069878" sldId="1834"/>
            <ac:spMk id="1996" creationId="{3209A9D3-E897-4794-AF54-012D82312876}"/>
          </ac:spMkLst>
        </pc:spChg>
        <pc:spChg chg="mod">
          <ac:chgData name="Eldert Grootenboer" userId="3fe8758b2c2b58d2" providerId="LiveId" clId="{05357072-DB9E-4F51-958D-1AC1952FB81B}" dt="2021-05-30T10:38:20.312" v="735" actId="165"/>
          <ac:spMkLst>
            <pc:docMk/>
            <pc:sldMk cId="3013069878" sldId="1834"/>
            <ac:spMk id="1997" creationId="{03FCE80F-1C2D-4E1D-8BA7-518929E2C491}"/>
          </ac:spMkLst>
        </pc:spChg>
        <pc:spChg chg="mod">
          <ac:chgData name="Eldert Grootenboer" userId="3fe8758b2c2b58d2" providerId="LiveId" clId="{05357072-DB9E-4F51-958D-1AC1952FB81B}" dt="2021-05-30T10:38:20.312" v="735" actId="165"/>
          <ac:spMkLst>
            <pc:docMk/>
            <pc:sldMk cId="3013069878" sldId="1834"/>
            <ac:spMk id="1998" creationId="{74A0DEE5-142D-4D20-8675-7D80C997FD9B}"/>
          </ac:spMkLst>
        </pc:spChg>
        <pc:spChg chg="mod">
          <ac:chgData name="Eldert Grootenboer" userId="3fe8758b2c2b58d2" providerId="LiveId" clId="{05357072-DB9E-4F51-958D-1AC1952FB81B}" dt="2021-05-30T10:38:20.312" v="735" actId="165"/>
          <ac:spMkLst>
            <pc:docMk/>
            <pc:sldMk cId="3013069878" sldId="1834"/>
            <ac:spMk id="1999" creationId="{B5083091-976B-4035-850F-AF8B42D4106D}"/>
          </ac:spMkLst>
        </pc:spChg>
        <pc:spChg chg="mod">
          <ac:chgData name="Eldert Grootenboer" userId="3fe8758b2c2b58d2" providerId="LiveId" clId="{05357072-DB9E-4F51-958D-1AC1952FB81B}" dt="2021-05-30T10:38:20.312" v="735" actId="165"/>
          <ac:spMkLst>
            <pc:docMk/>
            <pc:sldMk cId="3013069878" sldId="1834"/>
            <ac:spMk id="2000" creationId="{787427D4-422A-40B2-9650-91571D190707}"/>
          </ac:spMkLst>
        </pc:spChg>
        <pc:spChg chg="mod">
          <ac:chgData name="Eldert Grootenboer" userId="3fe8758b2c2b58d2" providerId="LiveId" clId="{05357072-DB9E-4F51-958D-1AC1952FB81B}" dt="2021-05-30T10:38:20.312" v="735" actId="165"/>
          <ac:spMkLst>
            <pc:docMk/>
            <pc:sldMk cId="3013069878" sldId="1834"/>
            <ac:spMk id="2001" creationId="{FF3E7372-0C78-48B3-B4D8-454F469ED53B}"/>
          </ac:spMkLst>
        </pc:spChg>
        <pc:spChg chg="mod">
          <ac:chgData name="Eldert Grootenboer" userId="3fe8758b2c2b58d2" providerId="LiveId" clId="{05357072-DB9E-4F51-958D-1AC1952FB81B}" dt="2021-05-30T10:38:20.312" v="735" actId="165"/>
          <ac:spMkLst>
            <pc:docMk/>
            <pc:sldMk cId="3013069878" sldId="1834"/>
            <ac:spMk id="2002" creationId="{9522D90C-D4A6-4A25-9F89-87CA15628A7B}"/>
          </ac:spMkLst>
        </pc:spChg>
        <pc:spChg chg="mod">
          <ac:chgData name="Eldert Grootenboer" userId="3fe8758b2c2b58d2" providerId="LiveId" clId="{05357072-DB9E-4F51-958D-1AC1952FB81B}" dt="2021-05-30T10:38:20.312" v="735" actId="165"/>
          <ac:spMkLst>
            <pc:docMk/>
            <pc:sldMk cId="3013069878" sldId="1834"/>
            <ac:spMk id="2003" creationId="{CA3BCE30-3985-47DB-9A18-AE5C11BE5102}"/>
          </ac:spMkLst>
        </pc:spChg>
        <pc:spChg chg="mod">
          <ac:chgData name="Eldert Grootenboer" userId="3fe8758b2c2b58d2" providerId="LiveId" clId="{05357072-DB9E-4F51-958D-1AC1952FB81B}" dt="2021-05-30T10:38:20.312" v="735" actId="165"/>
          <ac:spMkLst>
            <pc:docMk/>
            <pc:sldMk cId="3013069878" sldId="1834"/>
            <ac:spMk id="2004" creationId="{C56C1039-52A8-4859-A153-FDC4D33A35B2}"/>
          </ac:spMkLst>
        </pc:spChg>
        <pc:spChg chg="mod">
          <ac:chgData name="Eldert Grootenboer" userId="3fe8758b2c2b58d2" providerId="LiveId" clId="{05357072-DB9E-4F51-958D-1AC1952FB81B}" dt="2021-05-30T10:38:20.312" v="735" actId="165"/>
          <ac:spMkLst>
            <pc:docMk/>
            <pc:sldMk cId="3013069878" sldId="1834"/>
            <ac:spMk id="2005" creationId="{0F1AC8F6-7716-4765-BC2D-F812C1724C26}"/>
          </ac:spMkLst>
        </pc:spChg>
        <pc:spChg chg="mod">
          <ac:chgData name="Eldert Grootenboer" userId="3fe8758b2c2b58d2" providerId="LiveId" clId="{05357072-DB9E-4F51-958D-1AC1952FB81B}" dt="2021-05-30T10:38:20.312" v="735" actId="165"/>
          <ac:spMkLst>
            <pc:docMk/>
            <pc:sldMk cId="3013069878" sldId="1834"/>
            <ac:spMk id="2006" creationId="{D41F6751-3920-45CF-A31A-6DEF67424398}"/>
          </ac:spMkLst>
        </pc:spChg>
        <pc:spChg chg="mod">
          <ac:chgData name="Eldert Grootenboer" userId="3fe8758b2c2b58d2" providerId="LiveId" clId="{05357072-DB9E-4F51-958D-1AC1952FB81B}" dt="2021-05-30T10:38:20.312" v="735" actId="165"/>
          <ac:spMkLst>
            <pc:docMk/>
            <pc:sldMk cId="3013069878" sldId="1834"/>
            <ac:spMk id="2007" creationId="{D300B185-BB0D-477C-B0BB-67AEEBF2C5BA}"/>
          </ac:spMkLst>
        </pc:spChg>
        <pc:spChg chg="mod">
          <ac:chgData name="Eldert Grootenboer" userId="3fe8758b2c2b58d2" providerId="LiveId" clId="{05357072-DB9E-4F51-958D-1AC1952FB81B}" dt="2021-05-30T10:38:20.312" v="735" actId="165"/>
          <ac:spMkLst>
            <pc:docMk/>
            <pc:sldMk cId="3013069878" sldId="1834"/>
            <ac:spMk id="2008" creationId="{1B89A98C-5A3B-4354-B458-31CC850F1250}"/>
          </ac:spMkLst>
        </pc:spChg>
        <pc:spChg chg="mod">
          <ac:chgData name="Eldert Grootenboer" userId="3fe8758b2c2b58d2" providerId="LiveId" clId="{05357072-DB9E-4F51-958D-1AC1952FB81B}" dt="2021-05-30T10:38:20.312" v="735" actId="165"/>
          <ac:spMkLst>
            <pc:docMk/>
            <pc:sldMk cId="3013069878" sldId="1834"/>
            <ac:spMk id="2009" creationId="{87291BAA-07F0-44A6-8537-113145A43933}"/>
          </ac:spMkLst>
        </pc:spChg>
        <pc:spChg chg="mod">
          <ac:chgData name="Eldert Grootenboer" userId="3fe8758b2c2b58d2" providerId="LiveId" clId="{05357072-DB9E-4F51-958D-1AC1952FB81B}" dt="2021-05-30T10:38:20.312" v="735" actId="165"/>
          <ac:spMkLst>
            <pc:docMk/>
            <pc:sldMk cId="3013069878" sldId="1834"/>
            <ac:spMk id="2010" creationId="{40FEF16B-F107-4B81-86AB-85C56EB71D33}"/>
          </ac:spMkLst>
        </pc:spChg>
        <pc:spChg chg="mod">
          <ac:chgData name="Eldert Grootenboer" userId="3fe8758b2c2b58d2" providerId="LiveId" clId="{05357072-DB9E-4F51-958D-1AC1952FB81B}" dt="2021-05-30T10:38:20.312" v="735" actId="165"/>
          <ac:spMkLst>
            <pc:docMk/>
            <pc:sldMk cId="3013069878" sldId="1834"/>
            <ac:spMk id="2011" creationId="{BAAA8542-DAF1-4B43-BCAE-54FAF55F75E3}"/>
          </ac:spMkLst>
        </pc:spChg>
        <pc:spChg chg="mod">
          <ac:chgData name="Eldert Grootenboer" userId="3fe8758b2c2b58d2" providerId="LiveId" clId="{05357072-DB9E-4F51-958D-1AC1952FB81B}" dt="2021-05-30T10:38:20.312" v="735" actId="165"/>
          <ac:spMkLst>
            <pc:docMk/>
            <pc:sldMk cId="3013069878" sldId="1834"/>
            <ac:spMk id="2012" creationId="{FC1FF751-9663-422C-B716-A41B50E85F10}"/>
          </ac:spMkLst>
        </pc:spChg>
        <pc:spChg chg="mod">
          <ac:chgData name="Eldert Grootenboer" userId="3fe8758b2c2b58d2" providerId="LiveId" clId="{05357072-DB9E-4F51-958D-1AC1952FB81B}" dt="2021-05-30T10:38:20.312" v="735" actId="165"/>
          <ac:spMkLst>
            <pc:docMk/>
            <pc:sldMk cId="3013069878" sldId="1834"/>
            <ac:spMk id="2013" creationId="{21834D6B-CB34-4C8C-A810-3B0FB1BDAC0B}"/>
          </ac:spMkLst>
        </pc:spChg>
        <pc:spChg chg="mod">
          <ac:chgData name="Eldert Grootenboer" userId="3fe8758b2c2b58d2" providerId="LiveId" clId="{05357072-DB9E-4F51-958D-1AC1952FB81B}" dt="2021-05-30T10:38:20.312" v="735" actId="165"/>
          <ac:spMkLst>
            <pc:docMk/>
            <pc:sldMk cId="3013069878" sldId="1834"/>
            <ac:spMk id="2014" creationId="{A34FA893-1249-46B6-8EDB-CC4326536907}"/>
          </ac:spMkLst>
        </pc:spChg>
        <pc:spChg chg="mod">
          <ac:chgData name="Eldert Grootenboer" userId="3fe8758b2c2b58d2" providerId="LiveId" clId="{05357072-DB9E-4F51-958D-1AC1952FB81B}" dt="2021-05-30T10:38:20.312" v="735" actId="165"/>
          <ac:spMkLst>
            <pc:docMk/>
            <pc:sldMk cId="3013069878" sldId="1834"/>
            <ac:spMk id="2015" creationId="{2ED1107C-FF5F-4C55-89E0-8270FFC32308}"/>
          </ac:spMkLst>
        </pc:spChg>
        <pc:spChg chg="mod">
          <ac:chgData name="Eldert Grootenboer" userId="3fe8758b2c2b58d2" providerId="LiveId" clId="{05357072-DB9E-4F51-958D-1AC1952FB81B}" dt="2021-05-30T10:38:20.312" v="735" actId="165"/>
          <ac:spMkLst>
            <pc:docMk/>
            <pc:sldMk cId="3013069878" sldId="1834"/>
            <ac:spMk id="2016" creationId="{D13175A3-BD47-49F9-A9E0-6A4242BC6332}"/>
          </ac:spMkLst>
        </pc:spChg>
        <pc:spChg chg="mod">
          <ac:chgData name="Eldert Grootenboer" userId="3fe8758b2c2b58d2" providerId="LiveId" clId="{05357072-DB9E-4F51-958D-1AC1952FB81B}" dt="2021-05-30T10:38:20.312" v="735" actId="165"/>
          <ac:spMkLst>
            <pc:docMk/>
            <pc:sldMk cId="3013069878" sldId="1834"/>
            <ac:spMk id="2017" creationId="{D3F9310A-E9E3-4B23-B77D-FC321C189A5F}"/>
          </ac:spMkLst>
        </pc:spChg>
        <pc:spChg chg="mod">
          <ac:chgData name="Eldert Grootenboer" userId="3fe8758b2c2b58d2" providerId="LiveId" clId="{05357072-DB9E-4F51-958D-1AC1952FB81B}" dt="2021-05-30T10:38:20.312" v="735" actId="165"/>
          <ac:spMkLst>
            <pc:docMk/>
            <pc:sldMk cId="3013069878" sldId="1834"/>
            <ac:spMk id="2018" creationId="{0F0C50EB-61E7-414E-9BA9-66EBA3B33EC3}"/>
          </ac:spMkLst>
        </pc:spChg>
        <pc:spChg chg="mod">
          <ac:chgData name="Eldert Grootenboer" userId="3fe8758b2c2b58d2" providerId="LiveId" clId="{05357072-DB9E-4F51-958D-1AC1952FB81B}" dt="2021-05-30T10:38:20.312" v="735" actId="165"/>
          <ac:spMkLst>
            <pc:docMk/>
            <pc:sldMk cId="3013069878" sldId="1834"/>
            <ac:spMk id="2019" creationId="{F37B4019-F681-41CF-AB61-BD9E65E7D5CE}"/>
          </ac:spMkLst>
        </pc:spChg>
        <pc:spChg chg="mod">
          <ac:chgData name="Eldert Grootenboer" userId="3fe8758b2c2b58d2" providerId="LiveId" clId="{05357072-DB9E-4F51-958D-1AC1952FB81B}" dt="2021-05-30T10:38:20.312" v="735" actId="165"/>
          <ac:spMkLst>
            <pc:docMk/>
            <pc:sldMk cId="3013069878" sldId="1834"/>
            <ac:spMk id="2020" creationId="{1537580C-D4D7-42E6-8629-5828E3EC667E}"/>
          </ac:spMkLst>
        </pc:spChg>
        <pc:spChg chg="mod">
          <ac:chgData name="Eldert Grootenboer" userId="3fe8758b2c2b58d2" providerId="LiveId" clId="{05357072-DB9E-4F51-958D-1AC1952FB81B}" dt="2021-05-30T10:38:20.312" v="735" actId="165"/>
          <ac:spMkLst>
            <pc:docMk/>
            <pc:sldMk cId="3013069878" sldId="1834"/>
            <ac:spMk id="2021" creationId="{5E095A2F-5607-485F-9AD2-42A669C06E42}"/>
          </ac:spMkLst>
        </pc:spChg>
        <pc:spChg chg="mod">
          <ac:chgData name="Eldert Grootenboer" userId="3fe8758b2c2b58d2" providerId="LiveId" clId="{05357072-DB9E-4F51-958D-1AC1952FB81B}" dt="2021-05-30T10:38:20.312" v="735" actId="165"/>
          <ac:spMkLst>
            <pc:docMk/>
            <pc:sldMk cId="3013069878" sldId="1834"/>
            <ac:spMk id="2022" creationId="{F33E3A16-CDF1-4BDC-9534-21087FC01F66}"/>
          </ac:spMkLst>
        </pc:spChg>
        <pc:spChg chg="mod">
          <ac:chgData name="Eldert Grootenboer" userId="3fe8758b2c2b58d2" providerId="LiveId" clId="{05357072-DB9E-4F51-958D-1AC1952FB81B}" dt="2021-05-30T10:38:20.312" v="735" actId="165"/>
          <ac:spMkLst>
            <pc:docMk/>
            <pc:sldMk cId="3013069878" sldId="1834"/>
            <ac:spMk id="2023" creationId="{2B5EAFF4-95F1-4715-9725-83993D12B5CA}"/>
          </ac:spMkLst>
        </pc:spChg>
        <pc:spChg chg="mod">
          <ac:chgData name="Eldert Grootenboer" userId="3fe8758b2c2b58d2" providerId="LiveId" clId="{05357072-DB9E-4F51-958D-1AC1952FB81B}" dt="2021-05-30T10:38:20.312" v="735" actId="165"/>
          <ac:spMkLst>
            <pc:docMk/>
            <pc:sldMk cId="3013069878" sldId="1834"/>
            <ac:spMk id="2024" creationId="{C1292BD5-1DC5-465E-9E8F-24D48C9351B1}"/>
          </ac:spMkLst>
        </pc:spChg>
        <pc:spChg chg="mod">
          <ac:chgData name="Eldert Grootenboer" userId="3fe8758b2c2b58d2" providerId="LiveId" clId="{05357072-DB9E-4F51-958D-1AC1952FB81B}" dt="2021-05-30T10:38:20.312" v="735" actId="165"/>
          <ac:spMkLst>
            <pc:docMk/>
            <pc:sldMk cId="3013069878" sldId="1834"/>
            <ac:spMk id="2025" creationId="{870AB0CC-9C3E-4C95-8172-E6DD379C37EF}"/>
          </ac:spMkLst>
        </pc:spChg>
        <pc:spChg chg="mod">
          <ac:chgData name="Eldert Grootenboer" userId="3fe8758b2c2b58d2" providerId="LiveId" clId="{05357072-DB9E-4F51-958D-1AC1952FB81B}" dt="2021-05-30T10:38:20.312" v="735" actId="165"/>
          <ac:spMkLst>
            <pc:docMk/>
            <pc:sldMk cId="3013069878" sldId="1834"/>
            <ac:spMk id="2026" creationId="{3ED52E2D-D7E1-4744-A36E-F6D6FA3C8E0B}"/>
          </ac:spMkLst>
        </pc:spChg>
        <pc:spChg chg="mod">
          <ac:chgData name="Eldert Grootenboer" userId="3fe8758b2c2b58d2" providerId="LiveId" clId="{05357072-DB9E-4F51-958D-1AC1952FB81B}" dt="2021-05-30T10:38:20.312" v="735" actId="165"/>
          <ac:spMkLst>
            <pc:docMk/>
            <pc:sldMk cId="3013069878" sldId="1834"/>
            <ac:spMk id="2027" creationId="{D9749286-447B-425F-9FEA-A82A5EF98E99}"/>
          </ac:spMkLst>
        </pc:spChg>
        <pc:spChg chg="mod">
          <ac:chgData name="Eldert Grootenboer" userId="3fe8758b2c2b58d2" providerId="LiveId" clId="{05357072-DB9E-4F51-958D-1AC1952FB81B}" dt="2021-05-30T10:38:20.312" v="735" actId="165"/>
          <ac:spMkLst>
            <pc:docMk/>
            <pc:sldMk cId="3013069878" sldId="1834"/>
            <ac:spMk id="2028" creationId="{BD0C557D-B1CF-4EDE-A266-0BE447FEA410}"/>
          </ac:spMkLst>
        </pc:spChg>
        <pc:spChg chg="mod">
          <ac:chgData name="Eldert Grootenboer" userId="3fe8758b2c2b58d2" providerId="LiveId" clId="{05357072-DB9E-4F51-958D-1AC1952FB81B}" dt="2021-05-30T10:38:20.312" v="735" actId="165"/>
          <ac:spMkLst>
            <pc:docMk/>
            <pc:sldMk cId="3013069878" sldId="1834"/>
            <ac:spMk id="2029" creationId="{8D7FAB5F-EBCC-4E1C-9617-1906A50A06A1}"/>
          </ac:spMkLst>
        </pc:spChg>
        <pc:spChg chg="mod">
          <ac:chgData name="Eldert Grootenboer" userId="3fe8758b2c2b58d2" providerId="LiveId" clId="{05357072-DB9E-4F51-958D-1AC1952FB81B}" dt="2021-05-30T10:38:20.312" v="735" actId="165"/>
          <ac:spMkLst>
            <pc:docMk/>
            <pc:sldMk cId="3013069878" sldId="1834"/>
            <ac:spMk id="2030" creationId="{E2EA3EF0-1E7B-4820-9796-535346550E62}"/>
          </ac:spMkLst>
        </pc:spChg>
        <pc:spChg chg="mod">
          <ac:chgData name="Eldert Grootenboer" userId="3fe8758b2c2b58d2" providerId="LiveId" clId="{05357072-DB9E-4F51-958D-1AC1952FB81B}" dt="2021-05-30T10:38:20.312" v="735" actId="165"/>
          <ac:spMkLst>
            <pc:docMk/>
            <pc:sldMk cId="3013069878" sldId="1834"/>
            <ac:spMk id="2031" creationId="{2E35832F-F891-466A-BD61-97644F0F3B40}"/>
          </ac:spMkLst>
        </pc:spChg>
        <pc:spChg chg="mod">
          <ac:chgData name="Eldert Grootenboer" userId="3fe8758b2c2b58d2" providerId="LiveId" clId="{05357072-DB9E-4F51-958D-1AC1952FB81B}" dt="2021-05-30T10:38:20.312" v="735" actId="165"/>
          <ac:spMkLst>
            <pc:docMk/>
            <pc:sldMk cId="3013069878" sldId="1834"/>
            <ac:spMk id="2032" creationId="{D9FF01CA-E71E-4D96-85F1-0C3BF1E6BFEF}"/>
          </ac:spMkLst>
        </pc:spChg>
        <pc:spChg chg="mod">
          <ac:chgData name="Eldert Grootenboer" userId="3fe8758b2c2b58d2" providerId="LiveId" clId="{05357072-DB9E-4F51-958D-1AC1952FB81B}" dt="2021-05-30T10:38:20.312" v="735" actId="165"/>
          <ac:spMkLst>
            <pc:docMk/>
            <pc:sldMk cId="3013069878" sldId="1834"/>
            <ac:spMk id="2033" creationId="{60977783-7EED-4E55-924C-F274EF345E5E}"/>
          </ac:spMkLst>
        </pc:spChg>
        <pc:spChg chg="mod">
          <ac:chgData name="Eldert Grootenboer" userId="3fe8758b2c2b58d2" providerId="LiveId" clId="{05357072-DB9E-4F51-958D-1AC1952FB81B}" dt="2021-05-30T10:38:20.312" v="735" actId="165"/>
          <ac:spMkLst>
            <pc:docMk/>
            <pc:sldMk cId="3013069878" sldId="1834"/>
            <ac:spMk id="2034" creationId="{2C34D1F0-5482-4E74-8345-7311C36C5019}"/>
          </ac:spMkLst>
        </pc:spChg>
        <pc:spChg chg="mod">
          <ac:chgData name="Eldert Grootenboer" userId="3fe8758b2c2b58d2" providerId="LiveId" clId="{05357072-DB9E-4F51-958D-1AC1952FB81B}" dt="2021-05-30T10:38:20.312" v="735" actId="165"/>
          <ac:spMkLst>
            <pc:docMk/>
            <pc:sldMk cId="3013069878" sldId="1834"/>
            <ac:spMk id="2035" creationId="{5C214797-66D2-4BB7-84AE-99313583B403}"/>
          </ac:spMkLst>
        </pc:spChg>
        <pc:spChg chg="mod">
          <ac:chgData name="Eldert Grootenboer" userId="3fe8758b2c2b58d2" providerId="LiveId" clId="{05357072-DB9E-4F51-958D-1AC1952FB81B}" dt="2021-05-30T10:38:20.312" v="735" actId="165"/>
          <ac:spMkLst>
            <pc:docMk/>
            <pc:sldMk cId="3013069878" sldId="1834"/>
            <ac:spMk id="2036" creationId="{70E00D5D-455C-49F1-BB78-BEC82F2B9797}"/>
          </ac:spMkLst>
        </pc:spChg>
        <pc:spChg chg="mod">
          <ac:chgData name="Eldert Grootenboer" userId="3fe8758b2c2b58d2" providerId="LiveId" clId="{05357072-DB9E-4F51-958D-1AC1952FB81B}" dt="2021-05-30T10:38:20.312" v="735" actId="165"/>
          <ac:spMkLst>
            <pc:docMk/>
            <pc:sldMk cId="3013069878" sldId="1834"/>
            <ac:spMk id="2037" creationId="{13277B7C-E753-4058-B60E-9996E81CBFC9}"/>
          </ac:spMkLst>
        </pc:spChg>
        <pc:spChg chg="mod">
          <ac:chgData name="Eldert Grootenboer" userId="3fe8758b2c2b58d2" providerId="LiveId" clId="{05357072-DB9E-4F51-958D-1AC1952FB81B}" dt="2021-05-30T10:38:20.312" v="735" actId="165"/>
          <ac:spMkLst>
            <pc:docMk/>
            <pc:sldMk cId="3013069878" sldId="1834"/>
            <ac:spMk id="2038" creationId="{A5F087F2-54A1-40BC-97B6-ECC4A47E586D}"/>
          </ac:spMkLst>
        </pc:spChg>
        <pc:spChg chg="mod">
          <ac:chgData name="Eldert Grootenboer" userId="3fe8758b2c2b58d2" providerId="LiveId" clId="{05357072-DB9E-4F51-958D-1AC1952FB81B}" dt="2021-05-30T10:38:20.312" v="735" actId="165"/>
          <ac:spMkLst>
            <pc:docMk/>
            <pc:sldMk cId="3013069878" sldId="1834"/>
            <ac:spMk id="2039" creationId="{6BEE7381-EC19-4A12-BC2A-0E862688ED63}"/>
          </ac:spMkLst>
        </pc:spChg>
        <pc:spChg chg="mod">
          <ac:chgData name="Eldert Grootenboer" userId="3fe8758b2c2b58d2" providerId="LiveId" clId="{05357072-DB9E-4F51-958D-1AC1952FB81B}" dt="2021-05-30T10:38:20.312" v="735" actId="165"/>
          <ac:spMkLst>
            <pc:docMk/>
            <pc:sldMk cId="3013069878" sldId="1834"/>
            <ac:spMk id="2040" creationId="{73D205F4-7F91-4019-9973-8D91067F76FE}"/>
          </ac:spMkLst>
        </pc:spChg>
        <pc:spChg chg="mod">
          <ac:chgData name="Eldert Grootenboer" userId="3fe8758b2c2b58d2" providerId="LiveId" clId="{05357072-DB9E-4F51-958D-1AC1952FB81B}" dt="2021-05-30T10:38:20.312" v="735" actId="165"/>
          <ac:spMkLst>
            <pc:docMk/>
            <pc:sldMk cId="3013069878" sldId="1834"/>
            <ac:spMk id="2041" creationId="{7F6E1113-A371-407A-BD1E-626F41478426}"/>
          </ac:spMkLst>
        </pc:spChg>
        <pc:spChg chg="mod">
          <ac:chgData name="Eldert Grootenboer" userId="3fe8758b2c2b58d2" providerId="LiveId" clId="{05357072-DB9E-4F51-958D-1AC1952FB81B}" dt="2021-05-30T10:38:20.312" v="735" actId="165"/>
          <ac:spMkLst>
            <pc:docMk/>
            <pc:sldMk cId="3013069878" sldId="1834"/>
            <ac:spMk id="2042" creationId="{B83C3998-FA9D-4EE1-82C2-0D17B997D9CD}"/>
          </ac:spMkLst>
        </pc:spChg>
        <pc:spChg chg="mod">
          <ac:chgData name="Eldert Grootenboer" userId="3fe8758b2c2b58d2" providerId="LiveId" clId="{05357072-DB9E-4F51-958D-1AC1952FB81B}" dt="2021-05-30T10:38:20.312" v="735" actId="165"/>
          <ac:spMkLst>
            <pc:docMk/>
            <pc:sldMk cId="3013069878" sldId="1834"/>
            <ac:spMk id="2043" creationId="{9306749A-107E-40E0-B12A-934D37A6807E}"/>
          </ac:spMkLst>
        </pc:spChg>
        <pc:spChg chg="mod">
          <ac:chgData name="Eldert Grootenboer" userId="3fe8758b2c2b58d2" providerId="LiveId" clId="{05357072-DB9E-4F51-958D-1AC1952FB81B}" dt="2021-05-30T10:38:20.312" v="735" actId="165"/>
          <ac:spMkLst>
            <pc:docMk/>
            <pc:sldMk cId="3013069878" sldId="1834"/>
            <ac:spMk id="2044" creationId="{A96D3F67-CB2B-4660-B6B8-CCFCF65EC0BC}"/>
          </ac:spMkLst>
        </pc:spChg>
        <pc:spChg chg="mod">
          <ac:chgData name="Eldert Grootenboer" userId="3fe8758b2c2b58d2" providerId="LiveId" clId="{05357072-DB9E-4F51-958D-1AC1952FB81B}" dt="2021-05-30T10:38:20.312" v="735" actId="165"/>
          <ac:spMkLst>
            <pc:docMk/>
            <pc:sldMk cId="3013069878" sldId="1834"/>
            <ac:spMk id="2045" creationId="{62E741E3-AC1F-48E8-B807-5AF37F6F9829}"/>
          </ac:spMkLst>
        </pc:spChg>
        <pc:spChg chg="mod">
          <ac:chgData name="Eldert Grootenboer" userId="3fe8758b2c2b58d2" providerId="LiveId" clId="{05357072-DB9E-4F51-958D-1AC1952FB81B}" dt="2021-05-30T10:38:20.312" v="735" actId="165"/>
          <ac:spMkLst>
            <pc:docMk/>
            <pc:sldMk cId="3013069878" sldId="1834"/>
            <ac:spMk id="2046" creationId="{A16C642D-26C2-4B59-8611-556E7C223693}"/>
          </ac:spMkLst>
        </pc:spChg>
        <pc:spChg chg="mod">
          <ac:chgData name="Eldert Grootenboer" userId="3fe8758b2c2b58d2" providerId="LiveId" clId="{05357072-DB9E-4F51-958D-1AC1952FB81B}" dt="2021-05-30T10:38:20.312" v="735" actId="165"/>
          <ac:spMkLst>
            <pc:docMk/>
            <pc:sldMk cId="3013069878" sldId="1834"/>
            <ac:spMk id="2047" creationId="{361B1686-305E-49CE-A004-B885C92341AE}"/>
          </ac:spMkLst>
        </pc:spChg>
        <pc:spChg chg="mod">
          <ac:chgData name="Eldert Grootenboer" userId="3fe8758b2c2b58d2" providerId="LiveId" clId="{05357072-DB9E-4F51-958D-1AC1952FB81B}" dt="2021-05-30T10:38:20.312" v="735" actId="165"/>
          <ac:spMkLst>
            <pc:docMk/>
            <pc:sldMk cId="3013069878" sldId="1834"/>
            <ac:spMk id="2048" creationId="{F0DCF3BA-F607-4FDA-A224-7EF8B61B95DD}"/>
          </ac:spMkLst>
        </pc:spChg>
        <pc:spChg chg="mod">
          <ac:chgData name="Eldert Grootenboer" userId="3fe8758b2c2b58d2" providerId="LiveId" clId="{05357072-DB9E-4F51-958D-1AC1952FB81B}" dt="2021-05-30T10:38:20.312" v="735" actId="165"/>
          <ac:spMkLst>
            <pc:docMk/>
            <pc:sldMk cId="3013069878" sldId="1834"/>
            <ac:spMk id="2049" creationId="{621AAD20-6A5F-4C21-A737-11F1B29C907A}"/>
          </ac:spMkLst>
        </pc:spChg>
        <pc:spChg chg="mod">
          <ac:chgData name="Eldert Grootenboer" userId="3fe8758b2c2b58d2" providerId="LiveId" clId="{05357072-DB9E-4F51-958D-1AC1952FB81B}" dt="2021-05-30T10:38:20.312" v="735" actId="165"/>
          <ac:spMkLst>
            <pc:docMk/>
            <pc:sldMk cId="3013069878" sldId="1834"/>
            <ac:spMk id="2050" creationId="{4495D215-CDD2-4E52-857F-CB56F2645738}"/>
          </ac:spMkLst>
        </pc:spChg>
        <pc:spChg chg="mod">
          <ac:chgData name="Eldert Grootenboer" userId="3fe8758b2c2b58d2" providerId="LiveId" clId="{05357072-DB9E-4F51-958D-1AC1952FB81B}" dt="2021-05-30T10:38:20.312" v="735" actId="165"/>
          <ac:spMkLst>
            <pc:docMk/>
            <pc:sldMk cId="3013069878" sldId="1834"/>
            <ac:spMk id="2051" creationId="{D2E79518-DAA1-4F57-A337-4FA0A609C6DC}"/>
          </ac:spMkLst>
        </pc:spChg>
        <pc:spChg chg="mod">
          <ac:chgData name="Eldert Grootenboer" userId="3fe8758b2c2b58d2" providerId="LiveId" clId="{05357072-DB9E-4F51-958D-1AC1952FB81B}" dt="2021-05-30T10:38:20.312" v="735" actId="165"/>
          <ac:spMkLst>
            <pc:docMk/>
            <pc:sldMk cId="3013069878" sldId="1834"/>
            <ac:spMk id="2052" creationId="{9EF8D5D2-C4C8-4B3E-8CB9-E46AB7BE10BC}"/>
          </ac:spMkLst>
        </pc:spChg>
        <pc:spChg chg="mod">
          <ac:chgData name="Eldert Grootenboer" userId="3fe8758b2c2b58d2" providerId="LiveId" clId="{05357072-DB9E-4F51-958D-1AC1952FB81B}" dt="2021-05-30T10:38:20.312" v="735" actId="165"/>
          <ac:spMkLst>
            <pc:docMk/>
            <pc:sldMk cId="3013069878" sldId="1834"/>
            <ac:spMk id="2053" creationId="{3DE71D92-4AAF-471B-9094-02C09EEC160F}"/>
          </ac:spMkLst>
        </pc:spChg>
        <pc:spChg chg="mod">
          <ac:chgData name="Eldert Grootenboer" userId="3fe8758b2c2b58d2" providerId="LiveId" clId="{05357072-DB9E-4F51-958D-1AC1952FB81B}" dt="2021-05-30T10:38:20.312" v="735" actId="165"/>
          <ac:spMkLst>
            <pc:docMk/>
            <pc:sldMk cId="3013069878" sldId="1834"/>
            <ac:spMk id="2054" creationId="{F018BCE6-4854-409D-9565-99BACE1FCCD2}"/>
          </ac:spMkLst>
        </pc:spChg>
        <pc:spChg chg="mod">
          <ac:chgData name="Eldert Grootenboer" userId="3fe8758b2c2b58d2" providerId="LiveId" clId="{05357072-DB9E-4F51-958D-1AC1952FB81B}" dt="2021-05-30T10:38:20.312" v="735" actId="165"/>
          <ac:spMkLst>
            <pc:docMk/>
            <pc:sldMk cId="3013069878" sldId="1834"/>
            <ac:spMk id="2055" creationId="{CFF17465-B812-4B24-A879-698853307796}"/>
          </ac:spMkLst>
        </pc:spChg>
        <pc:spChg chg="mod">
          <ac:chgData name="Eldert Grootenboer" userId="3fe8758b2c2b58d2" providerId="LiveId" clId="{05357072-DB9E-4F51-958D-1AC1952FB81B}" dt="2021-05-30T10:38:20.312" v="735" actId="165"/>
          <ac:spMkLst>
            <pc:docMk/>
            <pc:sldMk cId="3013069878" sldId="1834"/>
            <ac:spMk id="2056" creationId="{7F60DB34-C60B-4DA2-AD44-29C6143949B2}"/>
          </ac:spMkLst>
        </pc:spChg>
        <pc:spChg chg="mod">
          <ac:chgData name="Eldert Grootenboer" userId="3fe8758b2c2b58d2" providerId="LiveId" clId="{05357072-DB9E-4F51-958D-1AC1952FB81B}" dt="2021-05-30T10:38:20.312" v="735" actId="165"/>
          <ac:spMkLst>
            <pc:docMk/>
            <pc:sldMk cId="3013069878" sldId="1834"/>
            <ac:spMk id="2057" creationId="{23484B92-58E2-4BBE-81CF-F4DB19FDDFB8}"/>
          </ac:spMkLst>
        </pc:spChg>
        <pc:spChg chg="mod">
          <ac:chgData name="Eldert Grootenboer" userId="3fe8758b2c2b58d2" providerId="LiveId" clId="{05357072-DB9E-4F51-958D-1AC1952FB81B}" dt="2021-05-30T10:38:20.312" v="735" actId="165"/>
          <ac:spMkLst>
            <pc:docMk/>
            <pc:sldMk cId="3013069878" sldId="1834"/>
            <ac:spMk id="2058" creationId="{C3FE07A1-44EC-4C28-ACDA-17282F0A4C51}"/>
          </ac:spMkLst>
        </pc:spChg>
        <pc:spChg chg="mod">
          <ac:chgData name="Eldert Grootenboer" userId="3fe8758b2c2b58d2" providerId="LiveId" clId="{05357072-DB9E-4F51-958D-1AC1952FB81B}" dt="2021-05-30T10:38:20.312" v="735" actId="165"/>
          <ac:spMkLst>
            <pc:docMk/>
            <pc:sldMk cId="3013069878" sldId="1834"/>
            <ac:spMk id="2059" creationId="{78A9A388-7402-4EA9-AD53-76801BFC6AB5}"/>
          </ac:spMkLst>
        </pc:spChg>
        <pc:spChg chg="mod">
          <ac:chgData name="Eldert Grootenboer" userId="3fe8758b2c2b58d2" providerId="LiveId" clId="{05357072-DB9E-4F51-958D-1AC1952FB81B}" dt="2021-05-30T10:38:20.312" v="735" actId="165"/>
          <ac:spMkLst>
            <pc:docMk/>
            <pc:sldMk cId="3013069878" sldId="1834"/>
            <ac:spMk id="2060" creationId="{6AC9005B-33C8-4E92-B042-61A88C3B41BB}"/>
          </ac:spMkLst>
        </pc:spChg>
        <pc:spChg chg="mod">
          <ac:chgData name="Eldert Grootenboer" userId="3fe8758b2c2b58d2" providerId="LiveId" clId="{05357072-DB9E-4F51-958D-1AC1952FB81B}" dt="2021-05-30T10:38:20.312" v="735" actId="165"/>
          <ac:spMkLst>
            <pc:docMk/>
            <pc:sldMk cId="3013069878" sldId="1834"/>
            <ac:spMk id="2061" creationId="{FF144544-1FFE-478C-8EFB-B9CB3A44774D}"/>
          </ac:spMkLst>
        </pc:spChg>
        <pc:spChg chg="mod">
          <ac:chgData name="Eldert Grootenboer" userId="3fe8758b2c2b58d2" providerId="LiveId" clId="{05357072-DB9E-4F51-958D-1AC1952FB81B}" dt="2021-05-30T10:38:20.312" v="735" actId="165"/>
          <ac:spMkLst>
            <pc:docMk/>
            <pc:sldMk cId="3013069878" sldId="1834"/>
            <ac:spMk id="2062" creationId="{2A6770CF-5190-4306-800E-1AC239C1D609}"/>
          </ac:spMkLst>
        </pc:spChg>
        <pc:spChg chg="mod">
          <ac:chgData name="Eldert Grootenboer" userId="3fe8758b2c2b58d2" providerId="LiveId" clId="{05357072-DB9E-4F51-958D-1AC1952FB81B}" dt="2021-05-30T10:38:20.312" v="735" actId="165"/>
          <ac:spMkLst>
            <pc:docMk/>
            <pc:sldMk cId="3013069878" sldId="1834"/>
            <ac:spMk id="2063" creationId="{2D33C3E6-CD6A-4752-BE8F-E0CF0BC09A9A}"/>
          </ac:spMkLst>
        </pc:spChg>
        <pc:spChg chg="mod">
          <ac:chgData name="Eldert Grootenboer" userId="3fe8758b2c2b58d2" providerId="LiveId" clId="{05357072-DB9E-4F51-958D-1AC1952FB81B}" dt="2021-05-30T10:38:20.312" v="735" actId="165"/>
          <ac:spMkLst>
            <pc:docMk/>
            <pc:sldMk cId="3013069878" sldId="1834"/>
            <ac:spMk id="2064" creationId="{D32307B5-4251-411E-8264-B94867B5BBE5}"/>
          </ac:spMkLst>
        </pc:spChg>
        <pc:spChg chg="mod">
          <ac:chgData name="Eldert Grootenboer" userId="3fe8758b2c2b58d2" providerId="LiveId" clId="{05357072-DB9E-4F51-958D-1AC1952FB81B}" dt="2021-05-30T10:38:20.312" v="735" actId="165"/>
          <ac:spMkLst>
            <pc:docMk/>
            <pc:sldMk cId="3013069878" sldId="1834"/>
            <ac:spMk id="2065" creationId="{F3985077-3B8D-445F-A60C-C8604A783253}"/>
          </ac:spMkLst>
        </pc:spChg>
        <pc:spChg chg="mod">
          <ac:chgData name="Eldert Grootenboer" userId="3fe8758b2c2b58d2" providerId="LiveId" clId="{05357072-DB9E-4F51-958D-1AC1952FB81B}" dt="2021-05-30T10:38:20.312" v="735" actId="165"/>
          <ac:spMkLst>
            <pc:docMk/>
            <pc:sldMk cId="3013069878" sldId="1834"/>
            <ac:spMk id="2066" creationId="{896982AF-1AFE-4A0E-8F0D-C4E94E05C5E4}"/>
          </ac:spMkLst>
        </pc:spChg>
        <pc:spChg chg="mod">
          <ac:chgData name="Eldert Grootenboer" userId="3fe8758b2c2b58d2" providerId="LiveId" clId="{05357072-DB9E-4F51-958D-1AC1952FB81B}" dt="2021-05-30T10:38:20.312" v="735" actId="165"/>
          <ac:spMkLst>
            <pc:docMk/>
            <pc:sldMk cId="3013069878" sldId="1834"/>
            <ac:spMk id="2067" creationId="{3E4DB67C-4A13-457C-BE87-1A7F1D36E45A}"/>
          </ac:spMkLst>
        </pc:spChg>
        <pc:spChg chg="mod">
          <ac:chgData name="Eldert Grootenboer" userId="3fe8758b2c2b58d2" providerId="LiveId" clId="{05357072-DB9E-4F51-958D-1AC1952FB81B}" dt="2021-05-30T10:38:20.312" v="735" actId="165"/>
          <ac:spMkLst>
            <pc:docMk/>
            <pc:sldMk cId="3013069878" sldId="1834"/>
            <ac:spMk id="2068" creationId="{DCEBC768-0D76-410C-897C-7404C8980B35}"/>
          </ac:spMkLst>
        </pc:spChg>
        <pc:spChg chg="mod">
          <ac:chgData name="Eldert Grootenboer" userId="3fe8758b2c2b58d2" providerId="LiveId" clId="{05357072-DB9E-4F51-958D-1AC1952FB81B}" dt="2021-05-30T10:38:20.312" v="735" actId="165"/>
          <ac:spMkLst>
            <pc:docMk/>
            <pc:sldMk cId="3013069878" sldId="1834"/>
            <ac:spMk id="2069" creationId="{44606FCC-F8A0-4C6B-A1C1-921CDD21E77A}"/>
          </ac:spMkLst>
        </pc:spChg>
        <pc:spChg chg="mod">
          <ac:chgData name="Eldert Grootenboer" userId="3fe8758b2c2b58d2" providerId="LiveId" clId="{05357072-DB9E-4F51-958D-1AC1952FB81B}" dt="2021-05-30T10:38:20.312" v="735" actId="165"/>
          <ac:spMkLst>
            <pc:docMk/>
            <pc:sldMk cId="3013069878" sldId="1834"/>
            <ac:spMk id="2070" creationId="{93564842-A075-4CF5-BC1C-76FBE3B0F807}"/>
          </ac:spMkLst>
        </pc:spChg>
        <pc:spChg chg="mod">
          <ac:chgData name="Eldert Grootenboer" userId="3fe8758b2c2b58d2" providerId="LiveId" clId="{05357072-DB9E-4F51-958D-1AC1952FB81B}" dt="2021-05-30T10:38:20.312" v="735" actId="165"/>
          <ac:spMkLst>
            <pc:docMk/>
            <pc:sldMk cId="3013069878" sldId="1834"/>
            <ac:spMk id="2071" creationId="{4E2BE3A4-D630-43C2-A05C-B68497B88698}"/>
          </ac:spMkLst>
        </pc:spChg>
        <pc:spChg chg="mod">
          <ac:chgData name="Eldert Grootenboer" userId="3fe8758b2c2b58d2" providerId="LiveId" clId="{05357072-DB9E-4F51-958D-1AC1952FB81B}" dt="2021-05-30T10:38:20.312" v="735" actId="165"/>
          <ac:spMkLst>
            <pc:docMk/>
            <pc:sldMk cId="3013069878" sldId="1834"/>
            <ac:spMk id="2072" creationId="{072DC7E8-FAF5-45F7-9770-0FB4DEDAACCC}"/>
          </ac:spMkLst>
        </pc:spChg>
        <pc:spChg chg="mod">
          <ac:chgData name="Eldert Grootenboer" userId="3fe8758b2c2b58d2" providerId="LiveId" clId="{05357072-DB9E-4F51-958D-1AC1952FB81B}" dt="2021-05-30T10:38:20.312" v="735" actId="165"/>
          <ac:spMkLst>
            <pc:docMk/>
            <pc:sldMk cId="3013069878" sldId="1834"/>
            <ac:spMk id="2073" creationId="{7D861A64-9966-46E1-8811-50F905E8C853}"/>
          </ac:spMkLst>
        </pc:spChg>
        <pc:spChg chg="mod">
          <ac:chgData name="Eldert Grootenboer" userId="3fe8758b2c2b58d2" providerId="LiveId" clId="{05357072-DB9E-4F51-958D-1AC1952FB81B}" dt="2021-05-30T10:38:20.312" v="735" actId="165"/>
          <ac:spMkLst>
            <pc:docMk/>
            <pc:sldMk cId="3013069878" sldId="1834"/>
            <ac:spMk id="2074" creationId="{B1C9C4EF-83A6-438A-85B5-8B57C04561A7}"/>
          </ac:spMkLst>
        </pc:spChg>
        <pc:spChg chg="mod">
          <ac:chgData name="Eldert Grootenboer" userId="3fe8758b2c2b58d2" providerId="LiveId" clId="{05357072-DB9E-4F51-958D-1AC1952FB81B}" dt="2021-05-30T10:38:20.312" v="735" actId="165"/>
          <ac:spMkLst>
            <pc:docMk/>
            <pc:sldMk cId="3013069878" sldId="1834"/>
            <ac:spMk id="2075" creationId="{E64A2DEF-52EB-436F-93BD-D4E27AEFFC18}"/>
          </ac:spMkLst>
        </pc:spChg>
        <pc:spChg chg="mod">
          <ac:chgData name="Eldert Grootenboer" userId="3fe8758b2c2b58d2" providerId="LiveId" clId="{05357072-DB9E-4F51-958D-1AC1952FB81B}" dt="2021-05-30T10:38:20.312" v="735" actId="165"/>
          <ac:spMkLst>
            <pc:docMk/>
            <pc:sldMk cId="3013069878" sldId="1834"/>
            <ac:spMk id="2076" creationId="{ADA2048B-BB5B-4F9F-953C-8A719FBB9991}"/>
          </ac:spMkLst>
        </pc:spChg>
        <pc:spChg chg="mod">
          <ac:chgData name="Eldert Grootenboer" userId="3fe8758b2c2b58d2" providerId="LiveId" clId="{05357072-DB9E-4F51-958D-1AC1952FB81B}" dt="2021-05-30T10:38:20.312" v="735" actId="165"/>
          <ac:spMkLst>
            <pc:docMk/>
            <pc:sldMk cId="3013069878" sldId="1834"/>
            <ac:spMk id="2077" creationId="{DCC854F3-3824-4CF5-8297-09C11B36A97D}"/>
          </ac:spMkLst>
        </pc:spChg>
        <pc:spChg chg="mod">
          <ac:chgData name="Eldert Grootenboer" userId="3fe8758b2c2b58d2" providerId="LiveId" clId="{05357072-DB9E-4F51-958D-1AC1952FB81B}" dt="2021-05-30T10:38:20.312" v="735" actId="165"/>
          <ac:spMkLst>
            <pc:docMk/>
            <pc:sldMk cId="3013069878" sldId="1834"/>
            <ac:spMk id="2078" creationId="{6286C63B-A8CF-4C98-A904-E3053939417B}"/>
          </ac:spMkLst>
        </pc:spChg>
        <pc:spChg chg="mod">
          <ac:chgData name="Eldert Grootenboer" userId="3fe8758b2c2b58d2" providerId="LiveId" clId="{05357072-DB9E-4F51-958D-1AC1952FB81B}" dt="2021-05-30T10:38:20.312" v="735" actId="165"/>
          <ac:spMkLst>
            <pc:docMk/>
            <pc:sldMk cId="3013069878" sldId="1834"/>
            <ac:spMk id="2079" creationId="{97C8F5F8-DBBC-4FF9-99D3-AA93C4609FD8}"/>
          </ac:spMkLst>
        </pc:spChg>
        <pc:spChg chg="mod">
          <ac:chgData name="Eldert Grootenboer" userId="3fe8758b2c2b58d2" providerId="LiveId" clId="{05357072-DB9E-4F51-958D-1AC1952FB81B}" dt="2021-05-30T10:38:20.312" v="735" actId="165"/>
          <ac:spMkLst>
            <pc:docMk/>
            <pc:sldMk cId="3013069878" sldId="1834"/>
            <ac:spMk id="2080" creationId="{4B6C207A-CF85-47F8-A63B-53455E1DB27D}"/>
          </ac:spMkLst>
        </pc:spChg>
        <pc:spChg chg="mod">
          <ac:chgData name="Eldert Grootenboer" userId="3fe8758b2c2b58d2" providerId="LiveId" clId="{05357072-DB9E-4F51-958D-1AC1952FB81B}" dt="2021-05-30T10:38:20.312" v="735" actId="165"/>
          <ac:spMkLst>
            <pc:docMk/>
            <pc:sldMk cId="3013069878" sldId="1834"/>
            <ac:spMk id="2081" creationId="{D6DAEE5A-5F7C-4CFE-A367-E810EAD9D26D}"/>
          </ac:spMkLst>
        </pc:spChg>
        <pc:spChg chg="mod">
          <ac:chgData name="Eldert Grootenboer" userId="3fe8758b2c2b58d2" providerId="LiveId" clId="{05357072-DB9E-4F51-958D-1AC1952FB81B}" dt="2021-05-30T10:38:20.312" v="735" actId="165"/>
          <ac:spMkLst>
            <pc:docMk/>
            <pc:sldMk cId="3013069878" sldId="1834"/>
            <ac:spMk id="2082" creationId="{C832FA6E-DFB2-48B6-9AC8-81ECC7999BFF}"/>
          </ac:spMkLst>
        </pc:spChg>
        <pc:spChg chg="mod">
          <ac:chgData name="Eldert Grootenboer" userId="3fe8758b2c2b58d2" providerId="LiveId" clId="{05357072-DB9E-4F51-958D-1AC1952FB81B}" dt="2021-05-30T10:38:20.312" v="735" actId="165"/>
          <ac:spMkLst>
            <pc:docMk/>
            <pc:sldMk cId="3013069878" sldId="1834"/>
            <ac:spMk id="2083" creationId="{42DD54D4-D222-4453-A223-0B1F97F90F2D}"/>
          </ac:spMkLst>
        </pc:spChg>
        <pc:spChg chg="mod">
          <ac:chgData name="Eldert Grootenboer" userId="3fe8758b2c2b58d2" providerId="LiveId" clId="{05357072-DB9E-4F51-958D-1AC1952FB81B}" dt="2021-05-30T10:38:20.312" v="735" actId="165"/>
          <ac:spMkLst>
            <pc:docMk/>
            <pc:sldMk cId="3013069878" sldId="1834"/>
            <ac:spMk id="2084" creationId="{CD704D00-8B92-439B-A457-25B513B77D1D}"/>
          </ac:spMkLst>
        </pc:spChg>
        <pc:spChg chg="mod">
          <ac:chgData name="Eldert Grootenboer" userId="3fe8758b2c2b58d2" providerId="LiveId" clId="{05357072-DB9E-4F51-958D-1AC1952FB81B}" dt="2021-05-30T10:38:20.312" v="735" actId="165"/>
          <ac:spMkLst>
            <pc:docMk/>
            <pc:sldMk cId="3013069878" sldId="1834"/>
            <ac:spMk id="2085" creationId="{AF6B5340-C0BF-4700-B18D-D027B34A8815}"/>
          </ac:spMkLst>
        </pc:spChg>
        <pc:spChg chg="mod">
          <ac:chgData name="Eldert Grootenboer" userId="3fe8758b2c2b58d2" providerId="LiveId" clId="{05357072-DB9E-4F51-958D-1AC1952FB81B}" dt="2021-05-30T10:38:20.312" v="735" actId="165"/>
          <ac:spMkLst>
            <pc:docMk/>
            <pc:sldMk cId="3013069878" sldId="1834"/>
            <ac:spMk id="2086" creationId="{ED354FFF-7050-46B3-A16A-99208C6E3293}"/>
          </ac:spMkLst>
        </pc:spChg>
        <pc:spChg chg="mod">
          <ac:chgData name="Eldert Grootenboer" userId="3fe8758b2c2b58d2" providerId="LiveId" clId="{05357072-DB9E-4F51-958D-1AC1952FB81B}" dt="2021-05-30T10:38:20.312" v="735" actId="165"/>
          <ac:spMkLst>
            <pc:docMk/>
            <pc:sldMk cId="3013069878" sldId="1834"/>
            <ac:spMk id="2087" creationId="{2CDE6239-26FC-491D-A78F-58AFEBB99606}"/>
          </ac:spMkLst>
        </pc:spChg>
        <pc:spChg chg="mod">
          <ac:chgData name="Eldert Grootenboer" userId="3fe8758b2c2b58d2" providerId="LiveId" clId="{05357072-DB9E-4F51-958D-1AC1952FB81B}" dt="2021-05-30T10:38:20.312" v="735" actId="165"/>
          <ac:spMkLst>
            <pc:docMk/>
            <pc:sldMk cId="3013069878" sldId="1834"/>
            <ac:spMk id="2088" creationId="{766AEF07-C57B-4B24-80F6-B1B7986D7A2B}"/>
          </ac:spMkLst>
        </pc:spChg>
        <pc:spChg chg="mod">
          <ac:chgData name="Eldert Grootenboer" userId="3fe8758b2c2b58d2" providerId="LiveId" clId="{05357072-DB9E-4F51-958D-1AC1952FB81B}" dt="2021-05-30T10:38:20.312" v="735" actId="165"/>
          <ac:spMkLst>
            <pc:docMk/>
            <pc:sldMk cId="3013069878" sldId="1834"/>
            <ac:spMk id="2089" creationId="{2D2F7A84-C68A-4DFB-B198-93A02D507040}"/>
          </ac:spMkLst>
        </pc:spChg>
        <pc:spChg chg="mod">
          <ac:chgData name="Eldert Grootenboer" userId="3fe8758b2c2b58d2" providerId="LiveId" clId="{05357072-DB9E-4F51-958D-1AC1952FB81B}" dt="2021-05-30T10:38:20.312" v="735" actId="165"/>
          <ac:spMkLst>
            <pc:docMk/>
            <pc:sldMk cId="3013069878" sldId="1834"/>
            <ac:spMk id="2090" creationId="{A916BC40-5228-47DD-A455-381B67E146EA}"/>
          </ac:spMkLst>
        </pc:spChg>
        <pc:spChg chg="mod">
          <ac:chgData name="Eldert Grootenboer" userId="3fe8758b2c2b58d2" providerId="LiveId" clId="{05357072-DB9E-4F51-958D-1AC1952FB81B}" dt="2021-05-30T10:38:20.312" v="735" actId="165"/>
          <ac:spMkLst>
            <pc:docMk/>
            <pc:sldMk cId="3013069878" sldId="1834"/>
            <ac:spMk id="2091" creationId="{3867DFB5-5A95-4A34-B706-98A559708448}"/>
          </ac:spMkLst>
        </pc:spChg>
        <pc:spChg chg="mod">
          <ac:chgData name="Eldert Grootenboer" userId="3fe8758b2c2b58d2" providerId="LiveId" clId="{05357072-DB9E-4F51-958D-1AC1952FB81B}" dt="2021-05-30T10:38:20.312" v="735" actId="165"/>
          <ac:spMkLst>
            <pc:docMk/>
            <pc:sldMk cId="3013069878" sldId="1834"/>
            <ac:spMk id="2092" creationId="{37BDA57B-EB67-4AE9-A9DC-16FB04349BF8}"/>
          </ac:spMkLst>
        </pc:spChg>
        <pc:spChg chg="mod">
          <ac:chgData name="Eldert Grootenboer" userId="3fe8758b2c2b58d2" providerId="LiveId" clId="{05357072-DB9E-4F51-958D-1AC1952FB81B}" dt="2021-05-30T10:38:20.312" v="735" actId="165"/>
          <ac:spMkLst>
            <pc:docMk/>
            <pc:sldMk cId="3013069878" sldId="1834"/>
            <ac:spMk id="2093" creationId="{FDD516F0-26E9-4341-93C7-C784CFFB1511}"/>
          </ac:spMkLst>
        </pc:spChg>
        <pc:spChg chg="mod">
          <ac:chgData name="Eldert Grootenboer" userId="3fe8758b2c2b58d2" providerId="LiveId" clId="{05357072-DB9E-4F51-958D-1AC1952FB81B}" dt="2021-05-30T10:38:20.312" v="735" actId="165"/>
          <ac:spMkLst>
            <pc:docMk/>
            <pc:sldMk cId="3013069878" sldId="1834"/>
            <ac:spMk id="2094" creationId="{B3388DF7-1627-49F3-83A3-2A45EF7272DA}"/>
          </ac:spMkLst>
        </pc:spChg>
        <pc:spChg chg="mod">
          <ac:chgData name="Eldert Grootenboer" userId="3fe8758b2c2b58d2" providerId="LiveId" clId="{05357072-DB9E-4F51-958D-1AC1952FB81B}" dt="2021-05-30T10:38:20.312" v="735" actId="165"/>
          <ac:spMkLst>
            <pc:docMk/>
            <pc:sldMk cId="3013069878" sldId="1834"/>
            <ac:spMk id="2095" creationId="{EF7A9D0E-3A71-468F-A48F-46741C4A7D7F}"/>
          </ac:spMkLst>
        </pc:spChg>
        <pc:spChg chg="mod">
          <ac:chgData name="Eldert Grootenboer" userId="3fe8758b2c2b58d2" providerId="LiveId" clId="{05357072-DB9E-4F51-958D-1AC1952FB81B}" dt="2021-05-30T10:38:20.312" v="735" actId="165"/>
          <ac:spMkLst>
            <pc:docMk/>
            <pc:sldMk cId="3013069878" sldId="1834"/>
            <ac:spMk id="2096" creationId="{C1836F9E-FF31-4943-B8F2-C49B648A4EA3}"/>
          </ac:spMkLst>
        </pc:spChg>
        <pc:spChg chg="mod">
          <ac:chgData name="Eldert Grootenboer" userId="3fe8758b2c2b58d2" providerId="LiveId" clId="{05357072-DB9E-4F51-958D-1AC1952FB81B}" dt="2021-05-30T10:38:20.312" v="735" actId="165"/>
          <ac:spMkLst>
            <pc:docMk/>
            <pc:sldMk cId="3013069878" sldId="1834"/>
            <ac:spMk id="2097" creationId="{E67177FB-3F3D-41DC-B839-A60CDF68FA26}"/>
          </ac:spMkLst>
        </pc:spChg>
        <pc:spChg chg="mod">
          <ac:chgData name="Eldert Grootenboer" userId="3fe8758b2c2b58d2" providerId="LiveId" clId="{05357072-DB9E-4F51-958D-1AC1952FB81B}" dt="2021-05-30T10:38:20.312" v="735" actId="165"/>
          <ac:spMkLst>
            <pc:docMk/>
            <pc:sldMk cId="3013069878" sldId="1834"/>
            <ac:spMk id="2098" creationId="{AF5F586C-D5C1-44FB-8D8A-962F73FFEF65}"/>
          </ac:spMkLst>
        </pc:spChg>
        <pc:spChg chg="mod">
          <ac:chgData name="Eldert Grootenboer" userId="3fe8758b2c2b58d2" providerId="LiveId" clId="{05357072-DB9E-4F51-958D-1AC1952FB81B}" dt="2021-05-30T10:38:20.312" v="735" actId="165"/>
          <ac:spMkLst>
            <pc:docMk/>
            <pc:sldMk cId="3013069878" sldId="1834"/>
            <ac:spMk id="2099" creationId="{D42BF583-F9A3-4998-BE66-E549EC45FD7C}"/>
          </ac:spMkLst>
        </pc:spChg>
        <pc:spChg chg="mod">
          <ac:chgData name="Eldert Grootenboer" userId="3fe8758b2c2b58d2" providerId="LiveId" clId="{05357072-DB9E-4F51-958D-1AC1952FB81B}" dt="2021-05-30T10:38:20.312" v="735" actId="165"/>
          <ac:spMkLst>
            <pc:docMk/>
            <pc:sldMk cId="3013069878" sldId="1834"/>
            <ac:spMk id="2100" creationId="{10E3EAA7-F24C-44AA-91E7-AACD1501CE44}"/>
          </ac:spMkLst>
        </pc:spChg>
        <pc:spChg chg="mod">
          <ac:chgData name="Eldert Grootenboer" userId="3fe8758b2c2b58d2" providerId="LiveId" clId="{05357072-DB9E-4F51-958D-1AC1952FB81B}" dt="2021-05-30T10:38:20.312" v="735" actId="165"/>
          <ac:spMkLst>
            <pc:docMk/>
            <pc:sldMk cId="3013069878" sldId="1834"/>
            <ac:spMk id="2101" creationId="{D8100AAF-1C57-4D2F-BFF6-00589A98A280}"/>
          </ac:spMkLst>
        </pc:spChg>
        <pc:spChg chg="mod">
          <ac:chgData name="Eldert Grootenboer" userId="3fe8758b2c2b58d2" providerId="LiveId" clId="{05357072-DB9E-4F51-958D-1AC1952FB81B}" dt="2021-05-30T10:38:20.312" v="735" actId="165"/>
          <ac:spMkLst>
            <pc:docMk/>
            <pc:sldMk cId="3013069878" sldId="1834"/>
            <ac:spMk id="2102" creationId="{5017FE6E-664F-4E76-BEF7-9895C143F174}"/>
          </ac:spMkLst>
        </pc:spChg>
        <pc:spChg chg="mod">
          <ac:chgData name="Eldert Grootenboer" userId="3fe8758b2c2b58d2" providerId="LiveId" clId="{05357072-DB9E-4F51-958D-1AC1952FB81B}" dt="2021-05-30T10:38:20.312" v="735" actId="165"/>
          <ac:spMkLst>
            <pc:docMk/>
            <pc:sldMk cId="3013069878" sldId="1834"/>
            <ac:spMk id="2103" creationId="{BAD8C499-0D6A-48F8-A2A4-B495A15DB88E}"/>
          </ac:spMkLst>
        </pc:spChg>
        <pc:spChg chg="mod">
          <ac:chgData name="Eldert Grootenboer" userId="3fe8758b2c2b58d2" providerId="LiveId" clId="{05357072-DB9E-4F51-958D-1AC1952FB81B}" dt="2021-05-30T10:38:20.312" v="735" actId="165"/>
          <ac:spMkLst>
            <pc:docMk/>
            <pc:sldMk cId="3013069878" sldId="1834"/>
            <ac:spMk id="2104" creationId="{B7459840-C652-400F-B8CF-7E6D3178A6D3}"/>
          </ac:spMkLst>
        </pc:spChg>
        <pc:spChg chg="mod">
          <ac:chgData name="Eldert Grootenboer" userId="3fe8758b2c2b58d2" providerId="LiveId" clId="{05357072-DB9E-4F51-958D-1AC1952FB81B}" dt="2021-05-30T10:38:20.312" v="735" actId="165"/>
          <ac:spMkLst>
            <pc:docMk/>
            <pc:sldMk cId="3013069878" sldId="1834"/>
            <ac:spMk id="2105" creationId="{1AEE883B-01DA-4CD5-A77C-D9912E458722}"/>
          </ac:spMkLst>
        </pc:spChg>
        <pc:spChg chg="mod">
          <ac:chgData name="Eldert Grootenboer" userId="3fe8758b2c2b58d2" providerId="LiveId" clId="{05357072-DB9E-4F51-958D-1AC1952FB81B}" dt="2021-05-30T10:38:20.312" v="735" actId="165"/>
          <ac:spMkLst>
            <pc:docMk/>
            <pc:sldMk cId="3013069878" sldId="1834"/>
            <ac:spMk id="2106" creationId="{0C1FFF91-4B26-4972-9D5F-EEC5FCC97C35}"/>
          </ac:spMkLst>
        </pc:spChg>
        <pc:spChg chg="mod">
          <ac:chgData name="Eldert Grootenboer" userId="3fe8758b2c2b58d2" providerId="LiveId" clId="{05357072-DB9E-4F51-958D-1AC1952FB81B}" dt="2021-05-30T10:38:20.312" v="735" actId="165"/>
          <ac:spMkLst>
            <pc:docMk/>
            <pc:sldMk cId="3013069878" sldId="1834"/>
            <ac:spMk id="2107" creationId="{4E13586E-F4F5-4F1B-A44A-07F708ECA3D7}"/>
          </ac:spMkLst>
        </pc:spChg>
        <pc:spChg chg="mod">
          <ac:chgData name="Eldert Grootenboer" userId="3fe8758b2c2b58d2" providerId="LiveId" clId="{05357072-DB9E-4F51-958D-1AC1952FB81B}" dt="2021-05-30T10:38:20.312" v="735" actId="165"/>
          <ac:spMkLst>
            <pc:docMk/>
            <pc:sldMk cId="3013069878" sldId="1834"/>
            <ac:spMk id="2108" creationId="{16B9BFD3-6DD5-4F24-B3EB-0FE3A1490CC8}"/>
          </ac:spMkLst>
        </pc:spChg>
        <pc:spChg chg="mod">
          <ac:chgData name="Eldert Grootenboer" userId="3fe8758b2c2b58d2" providerId="LiveId" clId="{05357072-DB9E-4F51-958D-1AC1952FB81B}" dt="2021-05-30T10:38:20.312" v="735" actId="165"/>
          <ac:spMkLst>
            <pc:docMk/>
            <pc:sldMk cId="3013069878" sldId="1834"/>
            <ac:spMk id="2109" creationId="{CF154812-C976-4581-A30F-4BD7EC1F258D}"/>
          </ac:spMkLst>
        </pc:spChg>
        <pc:spChg chg="mod">
          <ac:chgData name="Eldert Grootenboer" userId="3fe8758b2c2b58d2" providerId="LiveId" clId="{05357072-DB9E-4F51-958D-1AC1952FB81B}" dt="2021-05-30T10:38:20.312" v="735" actId="165"/>
          <ac:spMkLst>
            <pc:docMk/>
            <pc:sldMk cId="3013069878" sldId="1834"/>
            <ac:spMk id="2110" creationId="{C004A19D-A00F-4FF8-9D08-9EA63A9528FA}"/>
          </ac:spMkLst>
        </pc:spChg>
        <pc:spChg chg="mod">
          <ac:chgData name="Eldert Grootenboer" userId="3fe8758b2c2b58d2" providerId="LiveId" clId="{05357072-DB9E-4F51-958D-1AC1952FB81B}" dt="2021-05-30T10:38:20.312" v="735" actId="165"/>
          <ac:spMkLst>
            <pc:docMk/>
            <pc:sldMk cId="3013069878" sldId="1834"/>
            <ac:spMk id="2111" creationId="{DD92EFCC-AA11-4BED-9CA0-5D5396A9D297}"/>
          </ac:spMkLst>
        </pc:spChg>
        <pc:spChg chg="mod">
          <ac:chgData name="Eldert Grootenboer" userId="3fe8758b2c2b58d2" providerId="LiveId" clId="{05357072-DB9E-4F51-958D-1AC1952FB81B}" dt="2021-05-30T10:38:20.312" v="735" actId="165"/>
          <ac:spMkLst>
            <pc:docMk/>
            <pc:sldMk cId="3013069878" sldId="1834"/>
            <ac:spMk id="2112" creationId="{6F1EA1B9-EBA6-4FAE-9CD7-A902013CBC49}"/>
          </ac:spMkLst>
        </pc:spChg>
        <pc:spChg chg="mod">
          <ac:chgData name="Eldert Grootenboer" userId="3fe8758b2c2b58d2" providerId="LiveId" clId="{05357072-DB9E-4F51-958D-1AC1952FB81B}" dt="2021-05-30T10:38:20.312" v="735" actId="165"/>
          <ac:spMkLst>
            <pc:docMk/>
            <pc:sldMk cId="3013069878" sldId="1834"/>
            <ac:spMk id="2113" creationId="{A66A955B-95D3-4915-BA4F-4F7DE0FD6CFE}"/>
          </ac:spMkLst>
        </pc:spChg>
        <pc:spChg chg="mod">
          <ac:chgData name="Eldert Grootenboer" userId="3fe8758b2c2b58d2" providerId="LiveId" clId="{05357072-DB9E-4F51-958D-1AC1952FB81B}" dt="2021-05-30T10:38:20.312" v="735" actId="165"/>
          <ac:spMkLst>
            <pc:docMk/>
            <pc:sldMk cId="3013069878" sldId="1834"/>
            <ac:spMk id="2114" creationId="{D065F543-36A0-405F-A319-2E5D78C5E8DD}"/>
          </ac:spMkLst>
        </pc:spChg>
        <pc:spChg chg="mod">
          <ac:chgData name="Eldert Grootenboer" userId="3fe8758b2c2b58d2" providerId="LiveId" clId="{05357072-DB9E-4F51-958D-1AC1952FB81B}" dt="2021-05-30T10:38:20.312" v="735" actId="165"/>
          <ac:spMkLst>
            <pc:docMk/>
            <pc:sldMk cId="3013069878" sldId="1834"/>
            <ac:spMk id="2115" creationId="{62AE9302-7C50-4B81-9590-3A03A7BDC759}"/>
          </ac:spMkLst>
        </pc:spChg>
        <pc:spChg chg="mod">
          <ac:chgData name="Eldert Grootenboer" userId="3fe8758b2c2b58d2" providerId="LiveId" clId="{05357072-DB9E-4F51-958D-1AC1952FB81B}" dt="2021-05-30T10:38:20.312" v="735" actId="165"/>
          <ac:spMkLst>
            <pc:docMk/>
            <pc:sldMk cId="3013069878" sldId="1834"/>
            <ac:spMk id="2116" creationId="{E4D0381C-063B-4B68-AFF2-C0720FE41213}"/>
          </ac:spMkLst>
        </pc:spChg>
        <pc:spChg chg="mod">
          <ac:chgData name="Eldert Grootenboer" userId="3fe8758b2c2b58d2" providerId="LiveId" clId="{05357072-DB9E-4F51-958D-1AC1952FB81B}" dt="2021-05-30T10:38:20.312" v="735" actId="165"/>
          <ac:spMkLst>
            <pc:docMk/>
            <pc:sldMk cId="3013069878" sldId="1834"/>
            <ac:spMk id="2117" creationId="{E53D3B03-4CDD-46B8-90E3-C78D24E022C6}"/>
          </ac:spMkLst>
        </pc:spChg>
        <pc:spChg chg="mod">
          <ac:chgData name="Eldert Grootenboer" userId="3fe8758b2c2b58d2" providerId="LiveId" clId="{05357072-DB9E-4F51-958D-1AC1952FB81B}" dt="2021-05-30T10:38:20.312" v="735" actId="165"/>
          <ac:spMkLst>
            <pc:docMk/>
            <pc:sldMk cId="3013069878" sldId="1834"/>
            <ac:spMk id="2118" creationId="{27F14B44-BC11-4EFB-B301-9B0E59CCA72F}"/>
          </ac:spMkLst>
        </pc:spChg>
        <pc:spChg chg="mod">
          <ac:chgData name="Eldert Grootenboer" userId="3fe8758b2c2b58d2" providerId="LiveId" clId="{05357072-DB9E-4F51-958D-1AC1952FB81B}" dt="2021-05-30T10:38:20.312" v="735" actId="165"/>
          <ac:spMkLst>
            <pc:docMk/>
            <pc:sldMk cId="3013069878" sldId="1834"/>
            <ac:spMk id="2119" creationId="{48E9AFC1-2B6C-4D42-BCA5-C1759599D009}"/>
          </ac:spMkLst>
        </pc:spChg>
        <pc:spChg chg="mod">
          <ac:chgData name="Eldert Grootenboer" userId="3fe8758b2c2b58d2" providerId="LiveId" clId="{05357072-DB9E-4F51-958D-1AC1952FB81B}" dt="2021-05-30T10:38:20.312" v="735" actId="165"/>
          <ac:spMkLst>
            <pc:docMk/>
            <pc:sldMk cId="3013069878" sldId="1834"/>
            <ac:spMk id="2120" creationId="{0487E0CC-BBC1-4A7D-BDE9-4538BAB079FE}"/>
          </ac:spMkLst>
        </pc:spChg>
        <pc:spChg chg="mod">
          <ac:chgData name="Eldert Grootenboer" userId="3fe8758b2c2b58d2" providerId="LiveId" clId="{05357072-DB9E-4F51-958D-1AC1952FB81B}" dt="2021-05-30T10:38:20.312" v="735" actId="165"/>
          <ac:spMkLst>
            <pc:docMk/>
            <pc:sldMk cId="3013069878" sldId="1834"/>
            <ac:spMk id="2121" creationId="{A324A43A-EC82-49FE-A527-B1B419077265}"/>
          </ac:spMkLst>
        </pc:spChg>
        <pc:spChg chg="mod">
          <ac:chgData name="Eldert Grootenboer" userId="3fe8758b2c2b58d2" providerId="LiveId" clId="{05357072-DB9E-4F51-958D-1AC1952FB81B}" dt="2021-05-30T10:38:20.312" v="735" actId="165"/>
          <ac:spMkLst>
            <pc:docMk/>
            <pc:sldMk cId="3013069878" sldId="1834"/>
            <ac:spMk id="2122" creationId="{9CFCF408-D73C-4113-A528-E3805D9A9ABB}"/>
          </ac:spMkLst>
        </pc:spChg>
        <pc:spChg chg="mod">
          <ac:chgData name="Eldert Grootenboer" userId="3fe8758b2c2b58d2" providerId="LiveId" clId="{05357072-DB9E-4F51-958D-1AC1952FB81B}" dt="2021-05-30T10:38:20.312" v="735" actId="165"/>
          <ac:spMkLst>
            <pc:docMk/>
            <pc:sldMk cId="3013069878" sldId="1834"/>
            <ac:spMk id="2123" creationId="{40673861-654C-4857-8294-0A41AC378295}"/>
          </ac:spMkLst>
        </pc:spChg>
        <pc:spChg chg="mod">
          <ac:chgData name="Eldert Grootenboer" userId="3fe8758b2c2b58d2" providerId="LiveId" clId="{05357072-DB9E-4F51-958D-1AC1952FB81B}" dt="2021-05-30T10:38:20.312" v="735" actId="165"/>
          <ac:spMkLst>
            <pc:docMk/>
            <pc:sldMk cId="3013069878" sldId="1834"/>
            <ac:spMk id="2124" creationId="{2D77355F-5F7A-4A1D-9078-34086D01F995}"/>
          </ac:spMkLst>
        </pc:spChg>
        <pc:spChg chg="mod">
          <ac:chgData name="Eldert Grootenboer" userId="3fe8758b2c2b58d2" providerId="LiveId" clId="{05357072-DB9E-4F51-958D-1AC1952FB81B}" dt="2021-05-30T10:38:20.312" v="735" actId="165"/>
          <ac:spMkLst>
            <pc:docMk/>
            <pc:sldMk cId="3013069878" sldId="1834"/>
            <ac:spMk id="2125" creationId="{E5F999EF-5F4F-4FD9-86F9-1EA8184C07FC}"/>
          </ac:spMkLst>
        </pc:spChg>
        <pc:spChg chg="mod">
          <ac:chgData name="Eldert Grootenboer" userId="3fe8758b2c2b58d2" providerId="LiveId" clId="{05357072-DB9E-4F51-958D-1AC1952FB81B}" dt="2021-05-30T10:38:20.312" v="735" actId="165"/>
          <ac:spMkLst>
            <pc:docMk/>
            <pc:sldMk cId="3013069878" sldId="1834"/>
            <ac:spMk id="2126" creationId="{90B601B8-EC25-4D5D-8447-C2A78CEF855F}"/>
          </ac:spMkLst>
        </pc:spChg>
        <pc:spChg chg="mod">
          <ac:chgData name="Eldert Grootenboer" userId="3fe8758b2c2b58d2" providerId="LiveId" clId="{05357072-DB9E-4F51-958D-1AC1952FB81B}" dt="2021-05-30T10:38:20.312" v="735" actId="165"/>
          <ac:spMkLst>
            <pc:docMk/>
            <pc:sldMk cId="3013069878" sldId="1834"/>
            <ac:spMk id="2127" creationId="{883E3F3B-9418-4FA8-964B-B4969B87E36B}"/>
          </ac:spMkLst>
        </pc:spChg>
        <pc:spChg chg="mod">
          <ac:chgData name="Eldert Grootenboer" userId="3fe8758b2c2b58d2" providerId="LiveId" clId="{05357072-DB9E-4F51-958D-1AC1952FB81B}" dt="2021-05-30T10:38:20.312" v="735" actId="165"/>
          <ac:spMkLst>
            <pc:docMk/>
            <pc:sldMk cId="3013069878" sldId="1834"/>
            <ac:spMk id="2128" creationId="{30D15E9F-F96D-44AA-A4F9-9A15D9A49C0C}"/>
          </ac:spMkLst>
        </pc:spChg>
        <pc:spChg chg="mod">
          <ac:chgData name="Eldert Grootenboer" userId="3fe8758b2c2b58d2" providerId="LiveId" clId="{05357072-DB9E-4F51-958D-1AC1952FB81B}" dt="2021-05-30T10:38:20.312" v="735" actId="165"/>
          <ac:spMkLst>
            <pc:docMk/>
            <pc:sldMk cId="3013069878" sldId="1834"/>
            <ac:spMk id="2129" creationId="{953D77BF-FF6D-47EA-ABF5-59CD461AFB30}"/>
          </ac:spMkLst>
        </pc:spChg>
        <pc:spChg chg="mod">
          <ac:chgData name="Eldert Grootenboer" userId="3fe8758b2c2b58d2" providerId="LiveId" clId="{05357072-DB9E-4F51-958D-1AC1952FB81B}" dt="2021-05-30T10:38:20.312" v="735" actId="165"/>
          <ac:spMkLst>
            <pc:docMk/>
            <pc:sldMk cId="3013069878" sldId="1834"/>
            <ac:spMk id="2130" creationId="{9E775EDB-BC28-4C77-A1F5-24C638649491}"/>
          </ac:spMkLst>
        </pc:spChg>
        <pc:spChg chg="mod">
          <ac:chgData name="Eldert Grootenboer" userId="3fe8758b2c2b58d2" providerId="LiveId" clId="{05357072-DB9E-4F51-958D-1AC1952FB81B}" dt="2021-05-30T10:38:20.312" v="735" actId="165"/>
          <ac:spMkLst>
            <pc:docMk/>
            <pc:sldMk cId="3013069878" sldId="1834"/>
            <ac:spMk id="2131" creationId="{AD2B874A-558A-4ED4-B4CB-E43A2722D598}"/>
          </ac:spMkLst>
        </pc:spChg>
        <pc:spChg chg="mod">
          <ac:chgData name="Eldert Grootenboer" userId="3fe8758b2c2b58d2" providerId="LiveId" clId="{05357072-DB9E-4F51-958D-1AC1952FB81B}" dt="2021-05-30T10:38:20.312" v="735" actId="165"/>
          <ac:spMkLst>
            <pc:docMk/>
            <pc:sldMk cId="3013069878" sldId="1834"/>
            <ac:spMk id="2132" creationId="{6613E7E2-324D-4AA7-8937-33BEB2BB7CE4}"/>
          </ac:spMkLst>
        </pc:spChg>
        <pc:spChg chg="mod">
          <ac:chgData name="Eldert Grootenboer" userId="3fe8758b2c2b58d2" providerId="LiveId" clId="{05357072-DB9E-4F51-958D-1AC1952FB81B}" dt="2021-05-30T10:38:20.312" v="735" actId="165"/>
          <ac:spMkLst>
            <pc:docMk/>
            <pc:sldMk cId="3013069878" sldId="1834"/>
            <ac:spMk id="2133" creationId="{3F4DD623-7FA3-48DE-B019-48E3B0D92778}"/>
          </ac:spMkLst>
        </pc:spChg>
        <pc:spChg chg="mod">
          <ac:chgData name="Eldert Grootenboer" userId="3fe8758b2c2b58d2" providerId="LiveId" clId="{05357072-DB9E-4F51-958D-1AC1952FB81B}" dt="2021-05-30T10:38:20.312" v="735" actId="165"/>
          <ac:spMkLst>
            <pc:docMk/>
            <pc:sldMk cId="3013069878" sldId="1834"/>
            <ac:spMk id="2134" creationId="{2B8EAFE9-FBF8-4447-9C31-6E08E5DE13C1}"/>
          </ac:spMkLst>
        </pc:spChg>
        <pc:spChg chg="mod">
          <ac:chgData name="Eldert Grootenboer" userId="3fe8758b2c2b58d2" providerId="LiveId" clId="{05357072-DB9E-4F51-958D-1AC1952FB81B}" dt="2021-05-30T10:38:20.312" v="735" actId="165"/>
          <ac:spMkLst>
            <pc:docMk/>
            <pc:sldMk cId="3013069878" sldId="1834"/>
            <ac:spMk id="2135" creationId="{5F44A650-BE8A-4E4A-96B7-20E31BEF88F2}"/>
          </ac:spMkLst>
        </pc:spChg>
        <pc:spChg chg="mod">
          <ac:chgData name="Eldert Grootenboer" userId="3fe8758b2c2b58d2" providerId="LiveId" clId="{05357072-DB9E-4F51-958D-1AC1952FB81B}" dt="2021-05-30T10:38:20.312" v="735" actId="165"/>
          <ac:spMkLst>
            <pc:docMk/>
            <pc:sldMk cId="3013069878" sldId="1834"/>
            <ac:spMk id="2136" creationId="{90B43B80-BE4C-4F58-91F8-7F09A1202C02}"/>
          </ac:spMkLst>
        </pc:spChg>
        <pc:spChg chg="mod">
          <ac:chgData name="Eldert Grootenboer" userId="3fe8758b2c2b58d2" providerId="LiveId" clId="{05357072-DB9E-4F51-958D-1AC1952FB81B}" dt="2021-05-30T10:38:20.312" v="735" actId="165"/>
          <ac:spMkLst>
            <pc:docMk/>
            <pc:sldMk cId="3013069878" sldId="1834"/>
            <ac:spMk id="2137" creationId="{1D772163-CBEF-40F1-8ACB-2AE45A8447DC}"/>
          </ac:spMkLst>
        </pc:spChg>
        <pc:spChg chg="mod">
          <ac:chgData name="Eldert Grootenboer" userId="3fe8758b2c2b58d2" providerId="LiveId" clId="{05357072-DB9E-4F51-958D-1AC1952FB81B}" dt="2021-05-30T10:38:20.312" v="735" actId="165"/>
          <ac:spMkLst>
            <pc:docMk/>
            <pc:sldMk cId="3013069878" sldId="1834"/>
            <ac:spMk id="2138" creationId="{47AEB444-F1D3-4C20-AD8A-5BA044873227}"/>
          </ac:spMkLst>
        </pc:spChg>
        <pc:spChg chg="mod">
          <ac:chgData name="Eldert Grootenboer" userId="3fe8758b2c2b58d2" providerId="LiveId" clId="{05357072-DB9E-4F51-958D-1AC1952FB81B}" dt="2021-05-30T10:38:20.312" v="735" actId="165"/>
          <ac:spMkLst>
            <pc:docMk/>
            <pc:sldMk cId="3013069878" sldId="1834"/>
            <ac:spMk id="2139" creationId="{DA3E6058-073C-4012-AFA6-C4E19B874123}"/>
          </ac:spMkLst>
        </pc:spChg>
        <pc:spChg chg="mod">
          <ac:chgData name="Eldert Grootenboer" userId="3fe8758b2c2b58d2" providerId="LiveId" clId="{05357072-DB9E-4F51-958D-1AC1952FB81B}" dt="2021-05-30T10:38:20.312" v="735" actId="165"/>
          <ac:spMkLst>
            <pc:docMk/>
            <pc:sldMk cId="3013069878" sldId="1834"/>
            <ac:spMk id="2140" creationId="{A428B07C-CB29-44A5-88ED-0FF27A36D426}"/>
          </ac:spMkLst>
        </pc:spChg>
        <pc:spChg chg="mod">
          <ac:chgData name="Eldert Grootenboer" userId="3fe8758b2c2b58d2" providerId="LiveId" clId="{05357072-DB9E-4F51-958D-1AC1952FB81B}" dt="2021-05-30T10:38:20.312" v="735" actId="165"/>
          <ac:spMkLst>
            <pc:docMk/>
            <pc:sldMk cId="3013069878" sldId="1834"/>
            <ac:spMk id="2141" creationId="{3820C4E4-A5BF-419E-9CE5-A2F9066FEFCD}"/>
          </ac:spMkLst>
        </pc:spChg>
        <pc:spChg chg="mod">
          <ac:chgData name="Eldert Grootenboer" userId="3fe8758b2c2b58d2" providerId="LiveId" clId="{05357072-DB9E-4F51-958D-1AC1952FB81B}" dt="2021-05-30T10:38:20.312" v="735" actId="165"/>
          <ac:spMkLst>
            <pc:docMk/>
            <pc:sldMk cId="3013069878" sldId="1834"/>
            <ac:spMk id="2142" creationId="{A5A13A86-8DDF-4CE8-B99B-647F1C5725E6}"/>
          </ac:spMkLst>
        </pc:spChg>
        <pc:spChg chg="mod">
          <ac:chgData name="Eldert Grootenboer" userId="3fe8758b2c2b58d2" providerId="LiveId" clId="{05357072-DB9E-4F51-958D-1AC1952FB81B}" dt="2021-05-30T10:38:20.312" v="735" actId="165"/>
          <ac:spMkLst>
            <pc:docMk/>
            <pc:sldMk cId="3013069878" sldId="1834"/>
            <ac:spMk id="2143" creationId="{F4E7A0A4-6F50-4863-BE48-5B4B509A8596}"/>
          </ac:spMkLst>
        </pc:spChg>
        <pc:spChg chg="mod">
          <ac:chgData name="Eldert Grootenboer" userId="3fe8758b2c2b58d2" providerId="LiveId" clId="{05357072-DB9E-4F51-958D-1AC1952FB81B}" dt="2021-05-30T10:38:20.312" v="735" actId="165"/>
          <ac:spMkLst>
            <pc:docMk/>
            <pc:sldMk cId="3013069878" sldId="1834"/>
            <ac:spMk id="2144" creationId="{91AB265F-C3B2-4A50-A2E4-649A357F3C61}"/>
          </ac:spMkLst>
        </pc:spChg>
        <pc:spChg chg="mod">
          <ac:chgData name="Eldert Grootenboer" userId="3fe8758b2c2b58d2" providerId="LiveId" clId="{05357072-DB9E-4F51-958D-1AC1952FB81B}" dt="2021-05-30T10:38:20.312" v="735" actId="165"/>
          <ac:spMkLst>
            <pc:docMk/>
            <pc:sldMk cId="3013069878" sldId="1834"/>
            <ac:spMk id="2145" creationId="{4BC55775-1E8C-47A8-8387-39F841A6DF9C}"/>
          </ac:spMkLst>
        </pc:spChg>
        <pc:spChg chg="mod">
          <ac:chgData name="Eldert Grootenboer" userId="3fe8758b2c2b58d2" providerId="LiveId" clId="{05357072-DB9E-4F51-958D-1AC1952FB81B}" dt="2021-05-30T10:38:20.312" v="735" actId="165"/>
          <ac:spMkLst>
            <pc:docMk/>
            <pc:sldMk cId="3013069878" sldId="1834"/>
            <ac:spMk id="2146" creationId="{0ED25DDA-C5A2-4F57-BFD2-9E58D95752CF}"/>
          </ac:spMkLst>
        </pc:spChg>
        <pc:spChg chg="mod">
          <ac:chgData name="Eldert Grootenboer" userId="3fe8758b2c2b58d2" providerId="LiveId" clId="{05357072-DB9E-4F51-958D-1AC1952FB81B}" dt="2021-05-30T10:38:20.312" v="735" actId="165"/>
          <ac:spMkLst>
            <pc:docMk/>
            <pc:sldMk cId="3013069878" sldId="1834"/>
            <ac:spMk id="2147" creationId="{4FABEAC4-AACA-4236-A237-080AAA2AF311}"/>
          </ac:spMkLst>
        </pc:spChg>
        <pc:spChg chg="mod">
          <ac:chgData name="Eldert Grootenboer" userId="3fe8758b2c2b58d2" providerId="LiveId" clId="{05357072-DB9E-4F51-958D-1AC1952FB81B}" dt="2021-05-30T10:38:20.312" v="735" actId="165"/>
          <ac:spMkLst>
            <pc:docMk/>
            <pc:sldMk cId="3013069878" sldId="1834"/>
            <ac:spMk id="2148" creationId="{28D77E16-BC93-4963-911C-CAA3E955B79E}"/>
          </ac:spMkLst>
        </pc:spChg>
        <pc:spChg chg="mod">
          <ac:chgData name="Eldert Grootenboer" userId="3fe8758b2c2b58d2" providerId="LiveId" clId="{05357072-DB9E-4F51-958D-1AC1952FB81B}" dt="2021-05-30T10:38:20.312" v="735" actId="165"/>
          <ac:spMkLst>
            <pc:docMk/>
            <pc:sldMk cId="3013069878" sldId="1834"/>
            <ac:spMk id="2149" creationId="{3BA495C9-D857-4D14-81AB-08BCB64CE83C}"/>
          </ac:spMkLst>
        </pc:spChg>
        <pc:spChg chg="mod">
          <ac:chgData name="Eldert Grootenboer" userId="3fe8758b2c2b58d2" providerId="LiveId" clId="{05357072-DB9E-4F51-958D-1AC1952FB81B}" dt="2021-05-30T10:38:20.312" v="735" actId="165"/>
          <ac:spMkLst>
            <pc:docMk/>
            <pc:sldMk cId="3013069878" sldId="1834"/>
            <ac:spMk id="2150" creationId="{9ABCCAFD-3B96-4C8E-A9A4-68FD5E57E139}"/>
          </ac:spMkLst>
        </pc:spChg>
        <pc:spChg chg="mod">
          <ac:chgData name="Eldert Grootenboer" userId="3fe8758b2c2b58d2" providerId="LiveId" clId="{05357072-DB9E-4F51-958D-1AC1952FB81B}" dt="2021-05-30T10:38:20.312" v="735" actId="165"/>
          <ac:spMkLst>
            <pc:docMk/>
            <pc:sldMk cId="3013069878" sldId="1834"/>
            <ac:spMk id="2151" creationId="{E1372C61-2061-40B8-BC4B-B7CA51BBD195}"/>
          </ac:spMkLst>
        </pc:spChg>
        <pc:spChg chg="mod">
          <ac:chgData name="Eldert Grootenboer" userId="3fe8758b2c2b58d2" providerId="LiveId" clId="{05357072-DB9E-4F51-958D-1AC1952FB81B}" dt="2021-05-30T10:38:20.312" v="735" actId="165"/>
          <ac:spMkLst>
            <pc:docMk/>
            <pc:sldMk cId="3013069878" sldId="1834"/>
            <ac:spMk id="2152" creationId="{7AC08294-9F14-44FC-A00B-7E8D33D2F802}"/>
          </ac:spMkLst>
        </pc:spChg>
        <pc:spChg chg="mod">
          <ac:chgData name="Eldert Grootenboer" userId="3fe8758b2c2b58d2" providerId="LiveId" clId="{05357072-DB9E-4F51-958D-1AC1952FB81B}" dt="2021-05-30T10:38:20.312" v="735" actId="165"/>
          <ac:spMkLst>
            <pc:docMk/>
            <pc:sldMk cId="3013069878" sldId="1834"/>
            <ac:spMk id="2153" creationId="{72F1B35E-F995-4F2F-BA47-A02F520787F7}"/>
          </ac:spMkLst>
        </pc:spChg>
        <pc:spChg chg="mod">
          <ac:chgData name="Eldert Grootenboer" userId="3fe8758b2c2b58d2" providerId="LiveId" clId="{05357072-DB9E-4F51-958D-1AC1952FB81B}" dt="2021-05-30T10:38:20.312" v="735" actId="165"/>
          <ac:spMkLst>
            <pc:docMk/>
            <pc:sldMk cId="3013069878" sldId="1834"/>
            <ac:spMk id="2154" creationId="{DF86EFAA-A0E5-4A28-AF41-3C39DBF9FB30}"/>
          </ac:spMkLst>
        </pc:spChg>
        <pc:spChg chg="mod">
          <ac:chgData name="Eldert Grootenboer" userId="3fe8758b2c2b58d2" providerId="LiveId" clId="{05357072-DB9E-4F51-958D-1AC1952FB81B}" dt="2021-05-30T10:38:20.312" v="735" actId="165"/>
          <ac:spMkLst>
            <pc:docMk/>
            <pc:sldMk cId="3013069878" sldId="1834"/>
            <ac:spMk id="2155" creationId="{92A8F2AE-4D73-4E7B-9F51-A67E3F4F66FE}"/>
          </ac:spMkLst>
        </pc:spChg>
        <pc:spChg chg="mod">
          <ac:chgData name="Eldert Grootenboer" userId="3fe8758b2c2b58d2" providerId="LiveId" clId="{05357072-DB9E-4F51-958D-1AC1952FB81B}" dt="2021-05-30T10:38:20.312" v="735" actId="165"/>
          <ac:spMkLst>
            <pc:docMk/>
            <pc:sldMk cId="3013069878" sldId="1834"/>
            <ac:spMk id="2156" creationId="{7C2A0B0A-5845-417B-97AF-FAC3F8FFC2A6}"/>
          </ac:spMkLst>
        </pc:spChg>
        <pc:spChg chg="mod">
          <ac:chgData name="Eldert Grootenboer" userId="3fe8758b2c2b58d2" providerId="LiveId" clId="{05357072-DB9E-4F51-958D-1AC1952FB81B}" dt="2021-05-30T10:38:20.312" v="735" actId="165"/>
          <ac:spMkLst>
            <pc:docMk/>
            <pc:sldMk cId="3013069878" sldId="1834"/>
            <ac:spMk id="2157" creationId="{3B00F3C5-F632-412C-8A25-9558891231D7}"/>
          </ac:spMkLst>
        </pc:spChg>
        <pc:spChg chg="mod">
          <ac:chgData name="Eldert Grootenboer" userId="3fe8758b2c2b58d2" providerId="LiveId" clId="{05357072-DB9E-4F51-958D-1AC1952FB81B}" dt="2021-05-30T10:38:20.312" v="735" actId="165"/>
          <ac:spMkLst>
            <pc:docMk/>
            <pc:sldMk cId="3013069878" sldId="1834"/>
            <ac:spMk id="2158" creationId="{0CF0534B-729C-48E7-8213-D67B7BCB74EB}"/>
          </ac:spMkLst>
        </pc:spChg>
        <pc:spChg chg="mod">
          <ac:chgData name="Eldert Grootenboer" userId="3fe8758b2c2b58d2" providerId="LiveId" clId="{05357072-DB9E-4F51-958D-1AC1952FB81B}" dt="2021-05-30T10:38:20.312" v="735" actId="165"/>
          <ac:spMkLst>
            <pc:docMk/>
            <pc:sldMk cId="3013069878" sldId="1834"/>
            <ac:spMk id="2159" creationId="{63FEB769-D772-4EE7-A874-26BE2CDA4B7D}"/>
          </ac:spMkLst>
        </pc:spChg>
        <pc:spChg chg="mod">
          <ac:chgData name="Eldert Grootenboer" userId="3fe8758b2c2b58d2" providerId="LiveId" clId="{05357072-DB9E-4F51-958D-1AC1952FB81B}" dt="2021-05-30T10:38:20.312" v="735" actId="165"/>
          <ac:spMkLst>
            <pc:docMk/>
            <pc:sldMk cId="3013069878" sldId="1834"/>
            <ac:spMk id="2160" creationId="{AC479000-1B13-405A-BC16-B5918447BBC0}"/>
          </ac:spMkLst>
        </pc:spChg>
        <pc:spChg chg="mod">
          <ac:chgData name="Eldert Grootenboer" userId="3fe8758b2c2b58d2" providerId="LiveId" clId="{05357072-DB9E-4F51-958D-1AC1952FB81B}" dt="2021-05-30T10:38:20.312" v="735" actId="165"/>
          <ac:spMkLst>
            <pc:docMk/>
            <pc:sldMk cId="3013069878" sldId="1834"/>
            <ac:spMk id="2161" creationId="{D8CAC0C0-FECC-4729-B53A-56F8622C5D90}"/>
          </ac:spMkLst>
        </pc:spChg>
        <pc:spChg chg="mod">
          <ac:chgData name="Eldert Grootenboer" userId="3fe8758b2c2b58d2" providerId="LiveId" clId="{05357072-DB9E-4F51-958D-1AC1952FB81B}" dt="2021-05-30T10:38:20.312" v="735" actId="165"/>
          <ac:spMkLst>
            <pc:docMk/>
            <pc:sldMk cId="3013069878" sldId="1834"/>
            <ac:spMk id="2162" creationId="{40122783-0CDC-40A8-A9B9-6D1419AD8248}"/>
          </ac:spMkLst>
        </pc:spChg>
        <pc:spChg chg="mod">
          <ac:chgData name="Eldert Grootenboer" userId="3fe8758b2c2b58d2" providerId="LiveId" clId="{05357072-DB9E-4F51-958D-1AC1952FB81B}" dt="2021-05-30T10:38:20.312" v="735" actId="165"/>
          <ac:spMkLst>
            <pc:docMk/>
            <pc:sldMk cId="3013069878" sldId="1834"/>
            <ac:spMk id="2163" creationId="{265BCACA-D6F4-466A-B481-044F684FC0C6}"/>
          </ac:spMkLst>
        </pc:spChg>
        <pc:spChg chg="mod">
          <ac:chgData name="Eldert Grootenboer" userId="3fe8758b2c2b58d2" providerId="LiveId" clId="{05357072-DB9E-4F51-958D-1AC1952FB81B}" dt="2021-05-30T10:38:20.312" v="735" actId="165"/>
          <ac:spMkLst>
            <pc:docMk/>
            <pc:sldMk cId="3013069878" sldId="1834"/>
            <ac:spMk id="2164" creationId="{24BED0EB-A58C-4E9C-B61F-E208E27403C7}"/>
          </ac:spMkLst>
        </pc:spChg>
        <pc:spChg chg="mod">
          <ac:chgData name="Eldert Grootenboer" userId="3fe8758b2c2b58d2" providerId="LiveId" clId="{05357072-DB9E-4F51-958D-1AC1952FB81B}" dt="2021-05-30T10:38:20.312" v="735" actId="165"/>
          <ac:spMkLst>
            <pc:docMk/>
            <pc:sldMk cId="3013069878" sldId="1834"/>
            <ac:spMk id="2165" creationId="{D6922B0E-6FA5-48F0-AF4E-7D9CEFF3A0C8}"/>
          </ac:spMkLst>
        </pc:spChg>
        <pc:spChg chg="mod">
          <ac:chgData name="Eldert Grootenboer" userId="3fe8758b2c2b58d2" providerId="LiveId" clId="{05357072-DB9E-4F51-958D-1AC1952FB81B}" dt="2021-05-30T10:38:20.312" v="735" actId="165"/>
          <ac:spMkLst>
            <pc:docMk/>
            <pc:sldMk cId="3013069878" sldId="1834"/>
            <ac:spMk id="2166" creationId="{1B2FC49F-A805-4BA8-A6CD-959C3A9E29D5}"/>
          </ac:spMkLst>
        </pc:spChg>
        <pc:spChg chg="mod">
          <ac:chgData name="Eldert Grootenboer" userId="3fe8758b2c2b58d2" providerId="LiveId" clId="{05357072-DB9E-4F51-958D-1AC1952FB81B}" dt="2021-05-30T10:38:20.312" v="735" actId="165"/>
          <ac:spMkLst>
            <pc:docMk/>
            <pc:sldMk cId="3013069878" sldId="1834"/>
            <ac:spMk id="2167" creationId="{909EE502-CDF1-4F20-AD6B-0662A4A62C21}"/>
          </ac:spMkLst>
        </pc:spChg>
        <pc:spChg chg="mod">
          <ac:chgData name="Eldert Grootenboer" userId="3fe8758b2c2b58d2" providerId="LiveId" clId="{05357072-DB9E-4F51-958D-1AC1952FB81B}" dt="2021-05-30T10:38:20.312" v="735" actId="165"/>
          <ac:spMkLst>
            <pc:docMk/>
            <pc:sldMk cId="3013069878" sldId="1834"/>
            <ac:spMk id="2168" creationId="{5FD250F1-4C28-4795-8A69-0B0D19B46E5F}"/>
          </ac:spMkLst>
        </pc:spChg>
        <pc:spChg chg="mod">
          <ac:chgData name="Eldert Grootenboer" userId="3fe8758b2c2b58d2" providerId="LiveId" clId="{05357072-DB9E-4F51-958D-1AC1952FB81B}" dt="2021-05-30T10:38:20.312" v="735" actId="165"/>
          <ac:spMkLst>
            <pc:docMk/>
            <pc:sldMk cId="3013069878" sldId="1834"/>
            <ac:spMk id="2169" creationId="{63D0553C-309F-4FCE-B1D3-A62D0CE7385C}"/>
          </ac:spMkLst>
        </pc:spChg>
        <pc:spChg chg="mod">
          <ac:chgData name="Eldert Grootenboer" userId="3fe8758b2c2b58d2" providerId="LiveId" clId="{05357072-DB9E-4F51-958D-1AC1952FB81B}" dt="2021-05-30T10:38:20.312" v="735" actId="165"/>
          <ac:spMkLst>
            <pc:docMk/>
            <pc:sldMk cId="3013069878" sldId="1834"/>
            <ac:spMk id="2170" creationId="{DF064E07-E28C-44AC-82AB-E3698C701DA1}"/>
          </ac:spMkLst>
        </pc:spChg>
        <pc:spChg chg="mod">
          <ac:chgData name="Eldert Grootenboer" userId="3fe8758b2c2b58d2" providerId="LiveId" clId="{05357072-DB9E-4F51-958D-1AC1952FB81B}" dt="2021-05-30T10:38:20.312" v="735" actId="165"/>
          <ac:spMkLst>
            <pc:docMk/>
            <pc:sldMk cId="3013069878" sldId="1834"/>
            <ac:spMk id="2171" creationId="{4FCF7B02-919F-4DFB-9341-87B1A8309F48}"/>
          </ac:spMkLst>
        </pc:spChg>
        <pc:spChg chg="mod">
          <ac:chgData name="Eldert Grootenboer" userId="3fe8758b2c2b58d2" providerId="LiveId" clId="{05357072-DB9E-4F51-958D-1AC1952FB81B}" dt="2021-05-30T10:38:20.312" v="735" actId="165"/>
          <ac:spMkLst>
            <pc:docMk/>
            <pc:sldMk cId="3013069878" sldId="1834"/>
            <ac:spMk id="2172" creationId="{468D1135-890C-4D05-9CE5-BDEA35F94653}"/>
          </ac:spMkLst>
        </pc:spChg>
        <pc:spChg chg="mod">
          <ac:chgData name="Eldert Grootenboer" userId="3fe8758b2c2b58d2" providerId="LiveId" clId="{05357072-DB9E-4F51-958D-1AC1952FB81B}" dt="2021-05-30T10:38:20.312" v="735" actId="165"/>
          <ac:spMkLst>
            <pc:docMk/>
            <pc:sldMk cId="3013069878" sldId="1834"/>
            <ac:spMk id="2173" creationId="{1B6CF16B-508D-4507-B76F-84B625D331EF}"/>
          </ac:spMkLst>
        </pc:spChg>
        <pc:spChg chg="mod">
          <ac:chgData name="Eldert Grootenboer" userId="3fe8758b2c2b58d2" providerId="LiveId" clId="{05357072-DB9E-4F51-958D-1AC1952FB81B}" dt="2021-05-30T10:38:20.312" v="735" actId="165"/>
          <ac:spMkLst>
            <pc:docMk/>
            <pc:sldMk cId="3013069878" sldId="1834"/>
            <ac:spMk id="2174" creationId="{94F8613F-B38F-4C52-8F11-3D3B747B37F4}"/>
          </ac:spMkLst>
        </pc:spChg>
        <pc:spChg chg="mod">
          <ac:chgData name="Eldert Grootenboer" userId="3fe8758b2c2b58d2" providerId="LiveId" clId="{05357072-DB9E-4F51-958D-1AC1952FB81B}" dt="2021-05-30T10:38:20.312" v="735" actId="165"/>
          <ac:spMkLst>
            <pc:docMk/>
            <pc:sldMk cId="3013069878" sldId="1834"/>
            <ac:spMk id="2175" creationId="{3A8C94B3-557B-4787-A0EB-8340039B3057}"/>
          </ac:spMkLst>
        </pc:spChg>
        <pc:spChg chg="mod">
          <ac:chgData name="Eldert Grootenboer" userId="3fe8758b2c2b58d2" providerId="LiveId" clId="{05357072-DB9E-4F51-958D-1AC1952FB81B}" dt="2021-05-30T10:38:20.312" v="735" actId="165"/>
          <ac:spMkLst>
            <pc:docMk/>
            <pc:sldMk cId="3013069878" sldId="1834"/>
            <ac:spMk id="2176" creationId="{64876627-B8E6-4518-8680-6E9477095DD7}"/>
          </ac:spMkLst>
        </pc:spChg>
        <pc:spChg chg="mod">
          <ac:chgData name="Eldert Grootenboer" userId="3fe8758b2c2b58d2" providerId="LiveId" clId="{05357072-DB9E-4F51-958D-1AC1952FB81B}" dt="2021-05-30T10:38:20.312" v="735" actId="165"/>
          <ac:spMkLst>
            <pc:docMk/>
            <pc:sldMk cId="3013069878" sldId="1834"/>
            <ac:spMk id="2177" creationId="{9A4DF866-5938-4F74-A96A-705628EC9012}"/>
          </ac:spMkLst>
        </pc:spChg>
        <pc:spChg chg="mod">
          <ac:chgData name="Eldert Grootenboer" userId="3fe8758b2c2b58d2" providerId="LiveId" clId="{05357072-DB9E-4F51-958D-1AC1952FB81B}" dt="2021-05-30T10:38:20.312" v="735" actId="165"/>
          <ac:spMkLst>
            <pc:docMk/>
            <pc:sldMk cId="3013069878" sldId="1834"/>
            <ac:spMk id="2178" creationId="{953AF290-FE2D-4612-B27F-B60C28ED601C}"/>
          </ac:spMkLst>
        </pc:spChg>
        <pc:spChg chg="mod">
          <ac:chgData name="Eldert Grootenboer" userId="3fe8758b2c2b58d2" providerId="LiveId" clId="{05357072-DB9E-4F51-958D-1AC1952FB81B}" dt="2021-05-30T10:38:20.312" v="735" actId="165"/>
          <ac:spMkLst>
            <pc:docMk/>
            <pc:sldMk cId="3013069878" sldId="1834"/>
            <ac:spMk id="2179" creationId="{27F5DD3A-E643-4212-8C53-90FFABA648DD}"/>
          </ac:spMkLst>
        </pc:spChg>
        <pc:spChg chg="mod">
          <ac:chgData name="Eldert Grootenboer" userId="3fe8758b2c2b58d2" providerId="LiveId" clId="{05357072-DB9E-4F51-958D-1AC1952FB81B}" dt="2021-05-30T10:38:20.312" v="735" actId="165"/>
          <ac:spMkLst>
            <pc:docMk/>
            <pc:sldMk cId="3013069878" sldId="1834"/>
            <ac:spMk id="2180" creationId="{2997A769-C9A8-4E81-B988-504313DC1AE6}"/>
          </ac:spMkLst>
        </pc:spChg>
        <pc:spChg chg="mod">
          <ac:chgData name="Eldert Grootenboer" userId="3fe8758b2c2b58d2" providerId="LiveId" clId="{05357072-DB9E-4F51-958D-1AC1952FB81B}" dt="2021-05-30T10:38:20.312" v="735" actId="165"/>
          <ac:spMkLst>
            <pc:docMk/>
            <pc:sldMk cId="3013069878" sldId="1834"/>
            <ac:spMk id="2181" creationId="{070A4C11-8925-4B9B-9E90-0E92D08EFA48}"/>
          </ac:spMkLst>
        </pc:spChg>
        <pc:spChg chg="mod">
          <ac:chgData name="Eldert Grootenboer" userId="3fe8758b2c2b58d2" providerId="LiveId" clId="{05357072-DB9E-4F51-958D-1AC1952FB81B}" dt="2021-05-30T10:38:20.312" v="735" actId="165"/>
          <ac:spMkLst>
            <pc:docMk/>
            <pc:sldMk cId="3013069878" sldId="1834"/>
            <ac:spMk id="2182" creationId="{F60FD0B7-E761-4BB8-9235-EB92E9F10064}"/>
          </ac:spMkLst>
        </pc:spChg>
        <pc:spChg chg="mod">
          <ac:chgData name="Eldert Grootenboer" userId="3fe8758b2c2b58d2" providerId="LiveId" clId="{05357072-DB9E-4F51-958D-1AC1952FB81B}" dt="2021-05-30T10:38:20.312" v="735" actId="165"/>
          <ac:spMkLst>
            <pc:docMk/>
            <pc:sldMk cId="3013069878" sldId="1834"/>
            <ac:spMk id="2183" creationId="{BF29DD38-6354-44B7-94DA-C9DF98F796D6}"/>
          </ac:spMkLst>
        </pc:spChg>
        <pc:spChg chg="mod">
          <ac:chgData name="Eldert Grootenboer" userId="3fe8758b2c2b58d2" providerId="LiveId" clId="{05357072-DB9E-4F51-958D-1AC1952FB81B}" dt="2021-05-30T10:38:20.312" v="735" actId="165"/>
          <ac:spMkLst>
            <pc:docMk/>
            <pc:sldMk cId="3013069878" sldId="1834"/>
            <ac:spMk id="2184" creationId="{992C8892-6A3E-4304-A7D8-D4B6CD1F29A2}"/>
          </ac:spMkLst>
        </pc:spChg>
        <pc:spChg chg="mod">
          <ac:chgData name="Eldert Grootenboer" userId="3fe8758b2c2b58d2" providerId="LiveId" clId="{05357072-DB9E-4F51-958D-1AC1952FB81B}" dt="2021-05-30T10:38:20.312" v="735" actId="165"/>
          <ac:spMkLst>
            <pc:docMk/>
            <pc:sldMk cId="3013069878" sldId="1834"/>
            <ac:spMk id="2185" creationId="{82AADAEA-119F-42B7-841F-54A0B2616F4A}"/>
          </ac:spMkLst>
        </pc:spChg>
        <pc:spChg chg="mod">
          <ac:chgData name="Eldert Grootenboer" userId="3fe8758b2c2b58d2" providerId="LiveId" clId="{05357072-DB9E-4F51-958D-1AC1952FB81B}" dt="2021-05-30T10:38:20.312" v="735" actId="165"/>
          <ac:spMkLst>
            <pc:docMk/>
            <pc:sldMk cId="3013069878" sldId="1834"/>
            <ac:spMk id="2186" creationId="{40C68D4F-19F5-42AF-A084-3D2372699B3E}"/>
          </ac:spMkLst>
        </pc:spChg>
        <pc:spChg chg="mod">
          <ac:chgData name="Eldert Grootenboer" userId="3fe8758b2c2b58d2" providerId="LiveId" clId="{05357072-DB9E-4F51-958D-1AC1952FB81B}" dt="2021-05-30T10:38:20.312" v="735" actId="165"/>
          <ac:spMkLst>
            <pc:docMk/>
            <pc:sldMk cId="3013069878" sldId="1834"/>
            <ac:spMk id="2187" creationId="{A4CC93E7-D311-4266-8BE9-6150EB1D056A}"/>
          </ac:spMkLst>
        </pc:spChg>
        <pc:spChg chg="mod">
          <ac:chgData name="Eldert Grootenboer" userId="3fe8758b2c2b58d2" providerId="LiveId" clId="{05357072-DB9E-4F51-958D-1AC1952FB81B}" dt="2021-05-30T10:38:20.312" v="735" actId="165"/>
          <ac:spMkLst>
            <pc:docMk/>
            <pc:sldMk cId="3013069878" sldId="1834"/>
            <ac:spMk id="2188" creationId="{9C7D11B7-FE3D-4EBA-800A-3DB317FB6FC1}"/>
          </ac:spMkLst>
        </pc:spChg>
        <pc:spChg chg="mod">
          <ac:chgData name="Eldert Grootenboer" userId="3fe8758b2c2b58d2" providerId="LiveId" clId="{05357072-DB9E-4F51-958D-1AC1952FB81B}" dt="2021-05-30T10:38:20.312" v="735" actId="165"/>
          <ac:spMkLst>
            <pc:docMk/>
            <pc:sldMk cId="3013069878" sldId="1834"/>
            <ac:spMk id="2189" creationId="{ECA5A0AC-6054-4708-B986-C041E7049EC0}"/>
          </ac:spMkLst>
        </pc:spChg>
        <pc:spChg chg="mod">
          <ac:chgData name="Eldert Grootenboer" userId="3fe8758b2c2b58d2" providerId="LiveId" clId="{05357072-DB9E-4F51-958D-1AC1952FB81B}" dt="2021-05-30T10:38:20.312" v="735" actId="165"/>
          <ac:spMkLst>
            <pc:docMk/>
            <pc:sldMk cId="3013069878" sldId="1834"/>
            <ac:spMk id="2190" creationId="{DC049AE6-E1C9-4015-9F75-1A74B077AB9C}"/>
          </ac:spMkLst>
        </pc:spChg>
        <pc:spChg chg="mod">
          <ac:chgData name="Eldert Grootenboer" userId="3fe8758b2c2b58d2" providerId="LiveId" clId="{05357072-DB9E-4F51-958D-1AC1952FB81B}" dt="2021-05-30T10:38:20.312" v="735" actId="165"/>
          <ac:spMkLst>
            <pc:docMk/>
            <pc:sldMk cId="3013069878" sldId="1834"/>
            <ac:spMk id="2191" creationId="{2242CF40-F83F-447C-B185-0BA4A5693D09}"/>
          </ac:spMkLst>
        </pc:spChg>
        <pc:spChg chg="mod">
          <ac:chgData name="Eldert Grootenboer" userId="3fe8758b2c2b58d2" providerId="LiveId" clId="{05357072-DB9E-4F51-958D-1AC1952FB81B}" dt="2021-05-30T10:38:20.312" v="735" actId="165"/>
          <ac:spMkLst>
            <pc:docMk/>
            <pc:sldMk cId="3013069878" sldId="1834"/>
            <ac:spMk id="2192" creationId="{B0D3525D-CF76-4E90-BC59-6A19A00DD9E9}"/>
          </ac:spMkLst>
        </pc:spChg>
        <pc:spChg chg="mod">
          <ac:chgData name="Eldert Grootenboer" userId="3fe8758b2c2b58d2" providerId="LiveId" clId="{05357072-DB9E-4F51-958D-1AC1952FB81B}" dt="2021-05-30T10:38:20.312" v="735" actId="165"/>
          <ac:spMkLst>
            <pc:docMk/>
            <pc:sldMk cId="3013069878" sldId="1834"/>
            <ac:spMk id="2193" creationId="{D16FB06F-A8B9-4157-9E3D-6C21E3BC0971}"/>
          </ac:spMkLst>
        </pc:spChg>
        <pc:spChg chg="mod">
          <ac:chgData name="Eldert Grootenboer" userId="3fe8758b2c2b58d2" providerId="LiveId" clId="{05357072-DB9E-4F51-958D-1AC1952FB81B}" dt="2021-05-30T10:38:20.312" v="735" actId="165"/>
          <ac:spMkLst>
            <pc:docMk/>
            <pc:sldMk cId="3013069878" sldId="1834"/>
            <ac:spMk id="2194" creationId="{A971D3F7-DF59-4242-8BBD-DC5A880DAC17}"/>
          </ac:spMkLst>
        </pc:spChg>
        <pc:spChg chg="mod">
          <ac:chgData name="Eldert Grootenboer" userId="3fe8758b2c2b58d2" providerId="LiveId" clId="{05357072-DB9E-4F51-958D-1AC1952FB81B}" dt="2021-05-30T10:38:20.312" v="735" actId="165"/>
          <ac:spMkLst>
            <pc:docMk/>
            <pc:sldMk cId="3013069878" sldId="1834"/>
            <ac:spMk id="2195" creationId="{F65E15AB-9916-4A04-930E-237CEEFA1080}"/>
          </ac:spMkLst>
        </pc:spChg>
        <pc:spChg chg="mod">
          <ac:chgData name="Eldert Grootenboer" userId="3fe8758b2c2b58d2" providerId="LiveId" clId="{05357072-DB9E-4F51-958D-1AC1952FB81B}" dt="2021-05-30T10:38:20.312" v="735" actId="165"/>
          <ac:spMkLst>
            <pc:docMk/>
            <pc:sldMk cId="3013069878" sldId="1834"/>
            <ac:spMk id="2196" creationId="{5F620F6B-5C79-4F90-9C07-06D80A305C8C}"/>
          </ac:spMkLst>
        </pc:spChg>
        <pc:spChg chg="mod">
          <ac:chgData name="Eldert Grootenboer" userId="3fe8758b2c2b58d2" providerId="LiveId" clId="{05357072-DB9E-4F51-958D-1AC1952FB81B}" dt="2021-05-30T10:38:20.312" v="735" actId="165"/>
          <ac:spMkLst>
            <pc:docMk/>
            <pc:sldMk cId="3013069878" sldId="1834"/>
            <ac:spMk id="2197" creationId="{FD89F2A9-A4BA-4489-AAC4-11048BD0DD8F}"/>
          </ac:spMkLst>
        </pc:spChg>
        <pc:spChg chg="mod">
          <ac:chgData name="Eldert Grootenboer" userId="3fe8758b2c2b58d2" providerId="LiveId" clId="{05357072-DB9E-4F51-958D-1AC1952FB81B}" dt="2021-05-30T10:38:20.312" v="735" actId="165"/>
          <ac:spMkLst>
            <pc:docMk/>
            <pc:sldMk cId="3013069878" sldId="1834"/>
            <ac:spMk id="2198" creationId="{0D909044-0B1A-4B4A-8D66-5C223FA2B11A}"/>
          </ac:spMkLst>
        </pc:spChg>
        <pc:spChg chg="mod">
          <ac:chgData name="Eldert Grootenboer" userId="3fe8758b2c2b58d2" providerId="LiveId" clId="{05357072-DB9E-4F51-958D-1AC1952FB81B}" dt="2021-05-30T10:38:20.312" v="735" actId="165"/>
          <ac:spMkLst>
            <pc:docMk/>
            <pc:sldMk cId="3013069878" sldId="1834"/>
            <ac:spMk id="2199" creationId="{D3C009F4-6F05-4EC6-B923-2E3BCB436618}"/>
          </ac:spMkLst>
        </pc:spChg>
        <pc:spChg chg="mod">
          <ac:chgData name="Eldert Grootenboer" userId="3fe8758b2c2b58d2" providerId="LiveId" clId="{05357072-DB9E-4F51-958D-1AC1952FB81B}" dt="2021-05-30T10:38:20.312" v="735" actId="165"/>
          <ac:spMkLst>
            <pc:docMk/>
            <pc:sldMk cId="3013069878" sldId="1834"/>
            <ac:spMk id="2200" creationId="{7AC0A5D4-24DB-4292-8930-6A43E13030FF}"/>
          </ac:spMkLst>
        </pc:spChg>
        <pc:spChg chg="mod">
          <ac:chgData name="Eldert Grootenboer" userId="3fe8758b2c2b58d2" providerId="LiveId" clId="{05357072-DB9E-4F51-958D-1AC1952FB81B}" dt="2021-05-30T10:38:20.312" v="735" actId="165"/>
          <ac:spMkLst>
            <pc:docMk/>
            <pc:sldMk cId="3013069878" sldId="1834"/>
            <ac:spMk id="2201" creationId="{D2C05194-C71B-45EE-9D8E-7D0FB74FF015}"/>
          </ac:spMkLst>
        </pc:spChg>
        <pc:spChg chg="mod">
          <ac:chgData name="Eldert Grootenboer" userId="3fe8758b2c2b58d2" providerId="LiveId" clId="{05357072-DB9E-4F51-958D-1AC1952FB81B}" dt="2021-05-30T10:38:20.312" v="735" actId="165"/>
          <ac:spMkLst>
            <pc:docMk/>
            <pc:sldMk cId="3013069878" sldId="1834"/>
            <ac:spMk id="2202" creationId="{5248C050-EBD0-43CC-B638-1BADCD2694DC}"/>
          </ac:spMkLst>
        </pc:spChg>
        <pc:spChg chg="mod">
          <ac:chgData name="Eldert Grootenboer" userId="3fe8758b2c2b58d2" providerId="LiveId" clId="{05357072-DB9E-4F51-958D-1AC1952FB81B}" dt="2021-05-30T10:38:20.312" v="735" actId="165"/>
          <ac:spMkLst>
            <pc:docMk/>
            <pc:sldMk cId="3013069878" sldId="1834"/>
            <ac:spMk id="2203" creationId="{751B9CAB-C49A-4CA1-B240-7969DC73C2E5}"/>
          </ac:spMkLst>
        </pc:spChg>
        <pc:spChg chg="mod">
          <ac:chgData name="Eldert Grootenboer" userId="3fe8758b2c2b58d2" providerId="LiveId" clId="{05357072-DB9E-4F51-958D-1AC1952FB81B}" dt="2021-05-30T10:38:20.312" v="735" actId="165"/>
          <ac:spMkLst>
            <pc:docMk/>
            <pc:sldMk cId="3013069878" sldId="1834"/>
            <ac:spMk id="2204" creationId="{E6CAF8D7-1C12-4DB2-8DD4-6D151D7999CD}"/>
          </ac:spMkLst>
        </pc:spChg>
        <pc:spChg chg="mod">
          <ac:chgData name="Eldert Grootenboer" userId="3fe8758b2c2b58d2" providerId="LiveId" clId="{05357072-DB9E-4F51-958D-1AC1952FB81B}" dt="2021-05-30T10:38:20.312" v="735" actId="165"/>
          <ac:spMkLst>
            <pc:docMk/>
            <pc:sldMk cId="3013069878" sldId="1834"/>
            <ac:spMk id="2205" creationId="{7F361344-4445-4BEA-86CC-EF5BAB4F12EB}"/>
          </ac:spMkLst>
        </pc:spChg>
        <pc:spChg chg="mod">
          <ac:chgData name="Eldert Grootenboer" userId="3fe8758b2c2b58d2" providerId="LiveId" clId="{05357072-DB9E-4F51-958D-1AC1952FB81B}" dt="2021-05-30T10:38:20.312" v="735" actId="165"/>
          <ac:spMkLst>
            <pc:docMk/>
            <pc:sldMk cId="3013069878" sldId="1834"/>
            <ac:spMk id="2206" creationId="{49001A77-89DE-4B8C-9EFE-077D4AE94AE6}"/>
          </ac:spMkLst>
        </pc:spChg>
        <pc:spChg chg="mod">
          <ac:chgData name="Eldert Grootenboer" userId="3fe8758b2c2b58d2" providerId="LiveId" clId="{05357072-DB9E-4F51-958D-1AC1952FB81B}" dt="2021-05-30T10:38:20.312" v="735" actId="165"/>
          <ac:spMkLst>
            <pc:docMk/>
            <pc:sldMk cId="3013069878" sldId="1834"/>
            <ac:spMk id="2207" creationId="{4EF7F77A-BEDF-4FD8-B197-6ACF1C2D0363}"/>
          </ac:spMkLst>
        </pc:spChg>
        <pc:spChg chg="mod">
          <ac:chgData name="Eldert Grootenboer" userId="3fe8758b2c2b58d2" providerId="LiveId" clId="{05357072-DB9E-4F51-958D-1AC1952FB81B}" dt="2021-05-30T10:38:20.312" v="735" actId="165"/>
          <ac:spMkLst>
            <pc:docMk/>
            <pc:sldMk cId="3013069878" sldId="1834"/>
            <ac:spMk id="2208" creationId="{C409D93D-5A27-49B8-8F3D-90FC982A0EB0}"/>
          </ac:spMkLst>
        </pc:spChg>
        <pc:spChg chg="mod">
          <ac:chgData name="Eldert Grootenboer" userId="3fe8758b2c2b58d2" providerId="LiveId" clId="{05357072-DB9E-4F51-958D-1AC1952FB81B}" dt="2021-05-30T10:38:20.312" v="735" actId="165"/>
          <ac:spMkLst>
            <pc:docMk/>
            <pc:sldMk cId="3013069878" sldId="1834"/>
            <ac:spMk id="2209" creationId="{2BE82E8F-588C-4CD3-8FFA-6E4B9F40FCDA}"/>
          </ac:spMkLst>
        </pc:spChg>
        <pc:spChg chg="mod">
          <ac:chgData name="Eldert Grootenboer" userId="3fe8758b2c2b58d2" providerId="LiveId" clId="{05357072-DB9E-4F51-958D-1AC1952FB81B}" dt="2021-05-30T10:38:20.312" v="735" actId="165"/>
          <ac:spMkLst>
            <pc:docMk/>
            <pc:sldMk cId="3013069878" sldId="1834"/>
            <ac:spMk id="2210" creationId="{0E3CC203-287C-4434-90BB-2CFF49AFB675}"/>
          </ac:spMkLst>
        </pc:spChg>
        <pc:spChg chg="mod">
          <ac:chgData name="Eldert Grootenboer" userId="3fe8758b2c2b58d2" providerId="LiveId" clId="{05357072-DB9E-4F51-958D-1AC1952FB81B}" dt="2021-05-30T10:38:20.312" v="735" actId="165"/>
          <ac:spMkLst>
            <pc:docMk/>
            <pc:sldMk cId="3013069878" sldId="1834"/>
            <ac:spMk id="2211" creationId="{7C301BEA-8458-4F38-8FB1-83C565FA3351}"/>
          </ac:spMkLst>
        </pc:spChg>
        <pc:spChg chg="mod">
          <ac:chgData name="Eldert Grootenboer" userId="3fe8758b2c2b58d2" providerId="LiveId" clId="{05357072-DB9E-4F51-958D-1AC1952FB81B}" dt="2021-05-30T10:38:20.312" v="735" actId="165"/>
          <ac:spMkLst>
            <pc:docMk/>
            <pc:sldMk cId="3013069878" sldId="1834"/>
            <ac:spMk id="2212" creationId="{4E9CD2C9-6F99-4D1E-AC73-41782F8B27A7}"/>
          </ac:spMkLst>
        </pc:spChg>
        <pc:spChg chg="mod">
          <ac:chgData name="Eldert Grootenboer" userId="3fe8758b2c2b58d2" providerId="LiveId" clId="{05357072-DB9E-4F51-958D-1AC1952FB81B}" dt="2021-05-30T10:38:20.312" v="735" actId="165"/>
          <ac:spMkLst>
            <pc:docMk/>
            <pc:sldMk cId="3013069878" sldId="1834"/>
            <ac:spMk id="2213" creationId="{EAFE1314-B7AA-4BC7-B468-B76D7988B885}"/>
          </ac:spMkLst>
        </pc:spChg>
        <pc:spChg chg="mod">
          <ac:chgData name="Eldert Grootenboer" userId="3fe8758b2c2b58d2" providerId="LiveId" clId="{05357072-DB9E-4F51-958D-1AC1952FB81B}" dt="2021-05-30T10:38:20.312" v="735" actId="165"/>
          <ac:spMkLst>
            <pc:docMk/>
            <pc:sldMk cId="3013069878" sldId="1834"/>
            <ac:spMk id="2214" creationId="{A1EBBD5D-6695-4E8B-98F9-95564F2E8A34}"/>
          </ac:spMkLst>
        </pc:spChg>
        <pc:spChg chg="mod">
          <ac:chgData name="Eldert Grootenboer" userId="3fe8758b2c2b58d2" providerId="LiveId" clId="{05357072-DB9E-4F51-958D-1AC1952FB81B}" dt="2021-05-30T10:38:20.312" v="735" actId="165"/>
          <ac:spMkLst>
            <pc:docMk/>
            <pc:sldMk cId="3013069878" sldId="1834"/>
            <ac:spMk id="2215" creationId="{104156E1-C1C5-45BA-87D0-21A130765F6A}"/>
          </ac:spMkLst>
        </pc:spChg>
        <pc:spChg chg="mod">
          <ac:chgData name="Eldert Grootenboer" userId="3fe8758b2c2b58d2" providerId="LiveId" clId="{05357072-DB9E-4F51-958D-1AC1952FB81B}" dt="2021-05-30T10:38:20.312" v="735" actId="165"/>
          <ac:spMkLst>
            <pc:docMk/>
            <pc:sldMk cId="3013069878" sldId="1834"/>
            <ac:spMk id="2216" creationId="{546D16F1-187E-41C5-91FE-23A01054546D}"/>
          </ac:spMkLst>
        </pc:spChg>
        <pc:spChg chg="mod">
          <ac:chgData name="Eldert Grootenboer" userId="3fe8758b2c2b58d2" providerId="LiveId" clId="{05357072-DB9E-4F51-958D-1AC1952FB81B}" dt="2021-05-30T10:38:20.312" v="735" actId="165"/>
          <ac:spMkLst>
            <pc:docMk/>
            <pc:sldMk cId="3013069878" sldId="1834"/>
            <ac:spMk id="2217" creationId="{20CAF6F9-8FDF-48D6-A61F-52C422DCB7B9}"/>
          </ac:spMkLst>
        </pc:spChg>
        <pc:spChg chg="mod">
          <ac:chgData name="Eldert Grootenboer" userId="3fe8758b2c2b58d2" providerId="LiveId" clId="{05357072-DB9E-4F51-958D-1AC1952FB81B}" dt="2021-05-30T10:38:20.312" v="735" actId="165"/>
          <ac:spMkLst>
            <pc:docMk/>
            <pc:sldMk cId="3013069878" sldId="1834"/>
            <ac:spMk id="2218" creationId="{2C71A580-6C86-41E6-817A-7A73AD0BFB5B}"/>
          </ac:spMkLst>
        </pc:spChg>
        <pc:spChg chg="mod">
          <ac:chgData name="Eldert Grootenboer" userId="3fe8758b2c2b58d2" providerId="LiveId" clId="{05357072-DB9E-4F51-958D-1AC1952FB81B}" dt="2021-05-30T10:38:20.312" v="735" actId="165"/>
          <ac:spMkLst>
            <pc:docMk/>
            <pc:sldMk cId="3013069878" sldId="1834"/>
            <ac:spMk id="2219" creationId="{112DCD12-8D96-4749-9DB1-FBC49980AFDD}"/>
          </ac:spMkLst>
        </pc:spChg>
        <pc:spChg chg="mod">
          <ac:chgData name="Eldert Grootenboer" userId="3fe8758b2c2b58d2" providerId="LiveId" clId="{05357072-DB9E-4F51-958D-1AC1952FB81B}" dt="2021-05-30T10:38:20.312" v="735" actId="165"/>
          <ac:spMkLst>
            <pc:docMk/>
            <pc:sldMk cId="3013069878" sldId="1834"/>
            <ac:spMk id="2220" creationId="{0C15AA58-8ACB-4624-96E9-7765DEB67EF8}"/>
          </ac:spMkLst>
        </pc:spChg>
        <pc:spChg chg="mod">
          <ac:chgData name="Eldert Grootenboer" userId="3fe8758b2c2b58d2" providerId="LiveId" clId="{05357072-DB9E-4F51-958D-1AC1952FB81B}" dt="2021-05-30T10:38:20.312" v="735" actId="165"/>
          <ac:spMkLst>
            <pc:docMk/>
            <pc:sldMk cId="3013069878" sldId="1834"/>
            <ac:spMk id="2221" creationId="{C4CDF014-2CBD-41FB-B431-B65994A5C5CF}"/>
          </ac:spMkLst>
        </pc:spChg>
        <pc:spChg chg="mod">
          <ac:chgData name="Eldert Grootenboer" userId="3fe8758b2c2b58d2" providerId="LiveId" clId="{05357072-DB9E-4F51-958D-1AC1952FB81B}" dt="2021-05-30T10:38:20.312" v="735" actId="165"/>
          <ac:spMkLst>
            <pc:docMk/>
            <pc:sldMk cId="3013069878" sldId="1834"/>
            <ac:spMk id="2222" creationId="{F6AEF9EF-6290-4B86-9CEB-8862D11A3AB2}"/>
          </ac:spMkLst>
        </pc:spChg>
        <pc:spChg chg="mod">
          <ac:chgData name="Eldert Grootenboer" userId="3fe8758b2c2b58d2" providerId="LiveId" clId="{05357072-DB9E-4F51-958D-1AC1952FB81B}" dt="2021-05-30T10:38:20.312" v="735" actId="165"/>
          <ac:spMkLst>
            <pc:docMk/>
            <pc:sldMk cId="3013069878" sldId="1834"/>
            <ac:spMk id="2223" creationId="{1E586BAA-A41E-4256-BDCF-20CF96C9EA82}"/>
          </ac:spMkLst>
        </pc:spChg>
        <pc:spChg chg="mod">
          <ac:chgData name="Eldert Grootenboer" userId="3fe8758b2c2b58d2" providerId="LiveId" clId="{05357072-DB9E-4F51-958D-1AC1952FB81B}" dt="2021-05-30T10:38:20.312" v="735" actId="165"/>
          <ac:spMkLst>
            <pc:docMk/>
            <pc:sldMk cId="3013069878" sldId="1834"/>
            <ac:spMk id="2224" creationId="{E3FBE35E-9EBF-4C6D-A75B-507916D2C562}"/>
          </ac:spMkLst>
        </pc:spChg>
        <pc:spChg chg="mod">
          <ac:chgData name="Eldert Grootenboer" userId="3fe8758b2c2b58d2" providerId="LiveId" clId="{05357072-DB9E-4F51-958D-1AC1952FB81B}" dt="2021-05-30T10:38:20.312" v="735" actId="165"/>
          <ac:spMkLst>
            <pc:docMk/>
            <pc:sldMk cId="3013069878" sldId="1834"/>
            <ac:spMk id="2225" creationId="{A5F3217D-53F7-45E3-8A69-18A5D3EF204E}"/>
          </ac:spMkLst>
        </pc:spChg>
        <pc:spChg chg="mod">
          <ac:chgData name="Eldert Grootenboer" userId="3fe8758b2c2b58d2" providerId="LiveId" clId="{05357072-DB9E-4F51-958D-1AC1952FB81B}" dt="2021-05-30T10:38:20.312" v="735" actId="165"/>
          <ac:spMkLst>
            <pc:docMk/>
            <pc:sldMk cId="3013069878" sldId="1834"/>
            <ac:spMk id="2226" creationId="{95296275-9A8D-480E-88A3-1C8B872150A4}"/>
          </ac:spMkLst>
        </pc:spChg>
        <pc:spChg chg="mod">
          <ac:chgData name="Eldert Grootenboer" userId="3fe8758b2c2b58d2" providerId="LiveId" clId="{05357072-DB9E-4F51-958D-1AC1952FB81B}" dt="2021-05-30T10:38:20.312" v="735" actId="165"/>
          <ac:spMkLst>
            <pc:docMk/>
            <pc:sldMk cId="3013069878" sldId="1834"/>
            <ac:spMk id="2227" creationId="{D2A27981-261B-482E-B545-E271CE1E96EA}"/>
          </ac:spMkLst>
        </pc:spChg>
        <pc:spChg chg="mod">
          <ac:chgData name="Eldert Grootenboer" userId="3fe8758b2c2b58d2" providerId="LiveId" clId="{05357072-DB9E-4F51-958D-1AC1952FB81B}" dt="2021-05-30T10:38:20.312" v="735" actId="165"/>
          <ac:spMkLst>
            <pc:docMk/>
            <pc:sldMk cId="3013069878" sldId="1834"/>
            <ac:spMk id="2228" creationId="{253BD413-1D10-4776-9B16-149BE5FF1B8F}"/>
          </ac:spMkLst>
        </pc:spChg>
        <pc:spChg chg="mod">
          <ac:chgData name="Eldert Grootenboer" userId="3fe8758b2c2b58d2" providerId="LiveId" clId="{05357072-DB9E-4F51-958D-1AC1952FB81B}" dt="2021-05-30T10:38:20.312" v="735" actId="165"/>
          <ac:spMkLst>
            <pc:docMk/>
            <pc:sldMk cId="3013069878" sldId="1834"/>
            <ac:spMk id="2229" creationId="{7D0EC95D-5AF5-4DF2-B285-C106EDEBC3AD}"/>
          </ac:spMkLst>
        </pc:spChg>
        <pc:spChg chg="mod">
          <ac:chgData name="Eldert Grootenboer" userId="3fe8758b2c2b58d2" providerId="LiveId" clId="{05357072-DB9E-4F51-958D-1AC1952FB81B}" dt="2021-05-30T10:38:20.312" v="735" actId="165"/>
          <ac:spMkLst>
            <pc:docMk/>
            <pc:sldMk cId="3013069878" sldId="1834"/>
            <ac:spMk id="2230" creationId="{CA5E173E-9EC3-4CBF-A60E-18CE56886B1D}"/>
          </ac:spMkLst>
        </pc:spChg>
        <pc:spChg chg="mod">
          <ac:chgData name="Eldert Grootenboer" userId="3fe8758b2c2b58d2" providerId="LiveId" clId="{05357072-DB9E-4F51-958D-1AC1952FB81B}" dt="2021-05-30T10:38:20.312" v="735" actId="165"/>
          <ac:spMkLst>
            <pc:docMk/>
            <pc:sldMk cId="3013069878" sldId="1834"/>
            <ac:spMk id="2231" creationId="{711FC93A-B13F-4283-9ACE-03720A6F8201}"/>
          </ac:spMkLst>
        </pc:spChg>
        <pc:spChg chg="mod">
          <ac:chgData name="Eldert Grootenboer" userId="3fe8758b2c2b58d2" providerId="LiveId" clId="{05357072-DB9E-4F51-958D-1AC1952FB81B}" dt="2021-05-30T10:38:20.312" v="735" actId="165"/>
          <ac:spMkLst>
            <pc:docMk/>
            <pc:sldMk cId="3013069878" sldId="1834"/>
            <ac:spMk id="2232" creationId="{3D526685-6FFA-48BE-8B60-54B7D02F614E}"/>
          </ac:spMkLst>
        </pc:spChg>
        <pc:spChg chg="mod">
          <ac:chgData name="Eldert Grootenboer" userId="3fe8758b2c2b58d2" providerId="LiveId" clId="{05357072-DB9E-4F51-958D-1AC1952FB81B}" dt="2021-05-30T10:38:20.312" v="735" actId="165"/>
          <ac:spMkLst>
            <pc:docMk/>
            <pc:sldMk cId="3013069878" sldId="1834"/>
            <ac:spMk id="2233" creationId="{36C364FF-04CF-470C-B4F2-D632928DC5EF}"/>
          </ac:spMkLst>
        </pc:spChg>
        <pc:spChg chg="mod">
          <ac:chgData name="Eldert Grootenboer" userId="3fe8758b2c2b58d2" providerId="LiveId" clId="{05357072-DB9E-4F51-958D-1AC1952FB81B}" dt="2021-05-30T10:38:20.312" v="735" actId="165"/>
          <ac:spMkLst>
            <pc:docMk/>
            <pc:sldMk cId="3013069878" sldId="1834"/>
            <ac:spMk id="2234" creationId="{165728F3-15B3-4F6A-9415-5BD50135A0C7}"/>
          </ac:spMkLst>
        </pc:spChg>
        <pc:spChg chg="mod">
          <ac:chgData name="Eldert Grootenboer" userId="3fe8758b2c2b58d2" providerId="LiveId" clId="{05357072-DB9E-4F51-958D-1AC1952FB81B}" dt="2021-05-30T10:38:20.312" v="735" actId="165"/>
          <ac:spMkLst>
            <pc:docMk/>
            <pc:sldMk cId="3013069878" sldId="1834"/>
            <ac:spMk id="2235" creationId="{9AC78769-3161-484D-9CF9-1EF672527CDF}"/>
          </ac:spMkLst>
        </pc:spChg>
        <pc:spChg chg="mod">
          <ac:chgData name="Eldert Grootenboer" userId="3fe8758b2c2b58d2" providerId="LiveId" clId="{05357072-DB9E-4F51-958D-1AC1952FB81B}" dt="2021-05-30T10:38:20.312" v="735" actId="165"/>
          <ac:spMkLst>
            <pc:docMk/>
            <pc:sldMk cId="3013069878" sldId="1834"/>
            <ac:spMk id="2236" creationId="{ACD1D2B5-0214-4D1E-AE05-4F47D1559339}"/>
          </ac:spMkLst>
        </pc:spChg>
        <pc:spChg chg="mod">
          <ac:chgData name="Eldert Grootenboer" userId="3fe8758b2c2b58d2" providerId="LiveId" clId="{05357072-DB9E-4F51-958D-1AC1952FB81B}" dt="2021-05-30T10:38:20.312" v="735" actId="165"/>
          <ac:spMkLst>
            <pc:docMk/>
            <pc:sldMk cId="3013069878" sldId="1834"/>
            <ac:spMk id="2237" creationId="{55059B5B-5CCF-493B-B3A7-CBC82CC51EB6}"/>
          </ac:spMkLst>
        </pc:spChg>
        <pc:spChg chg="mod">
          <ac:chgData name="Eldert Grootenboer" userId="3fe8758b2c2b58d2" providerId="LiveId" clId="{05357072-DB9E-4F51-958D-1AC1952FB81B}" dt="2021-05-30T10:38:20.312" v="735" actId="165"/>
          <ac:spMkLst>
            <pc:docMk/>
            <pc:sldMk cId="3013069878" sldId="1834"/>
            <ac:spMk id="2238" creationId="{98F5698D-8D1A-4FE4-AEAF-ECE38F3D7820}"/>
          </ac:spMkLst>
        </pc:spChg>
        <pc:spChg chg="mod">
          <ac:chgData name="Eldert Grootenboer" userId="3fe8758b2c2b58d2" providerId="LiveId" clId="{05357072-DB9E-4F51-958D-1AC1952FB81B}" dt="2021-05-30T10:38:20.312" v="735" actId="165"/>
          <ac:spMkLst>
            <pc:docMk/>
            <pc:sldMk cId="3013069878" sldId="1834"/>
            <ac:spMk id="2239" creationId="{0A8E8117-08C4-4671-8D87-32A9205C677B}"/>
          </ac:spMkLst>
        </pc:spChg>
        <pc:spChg chg="mod">
          <ac:chgData name="Eldert Grootenboer" userId="3fe8758b2c2b58d2" providerId="LiveId" clId="{05357072-DB9E-4F51-958D-1AC1952FB81B}" dt="2021-05-30T10:38:20.312" v="735" actId="165"/>
          <ac:spMkLst>
            <pc:docMk/>
            <pc:sldMk cId="3013069878" sldId="1834"/>
            <ac:spMk id="2240" creationId="{6DE9D1E8-1F52-4AC1-BDF2-7F7D58F9EEBC}"/>
          </ac:spMkLst>
        </pc:spChg>
        <pc:spChg chg="mod">
          <ac:chgData name="Eldert Grootenboer" userId="3fe8758b2c2b58d2" providerId="LiveId" clId="{05357072-DB9E-4F51-958D-1AC1952FB81B}" dt="2021-05-30T10:38:20.312" v="735" actId="165"/>
          <ac:spMkLst>
            <pc:docMk/>
            <pc:sldMk cId="3013069878" sldId="1834"/>
            <ac:spMk id="2241" creationId="{47984D4B-3AB8-4642-85B9-25B6A9039003}"/>
          </ac:spMkLst>
        </pc:spChg>
        <pc:spChg chg="mod">
          <ac:chgData name="Eldert Grootenboer" userId="3fe8758b2c2b58d2" providerId="LiveId" clId="{05357072-DB9E-4F51-958D-1AC1952FB81B}" dt="2021-05-30T10:38:20.312" v="735" actId="165"/>
          <ac:spMkLst>
            <pc:docMk/>
            <pc:sldMk cId="3013069878" sldId="1834"/>
            <ac:spMk id="2242" creationId="{AFD6353E-761B-4F3A-9DAD-88F8C3224FE5}"/>
          </ac:spMkLst>
        </pc:spChg>
        <pc:spChg chg="mod">
          <ac:chgData name="Eldert Grootenboer" userId="3fe8758b2c2b58d2" providerId="LiveId" clId="{05357072-DB9E-4F51-958D-1AC1952FB81B}" dt="2021-05-30T10:38:20.312" v="735" actId="165"/>
          <ac:spMkLst>
            <pc:docMk/>
            <pc:sldMk cId="3013069878" sldId="1834"/>
            <ac:spMk id="2243" creationId="{D9216B12-0EF5-4CE4-81A4-19BC83978304}"/>
          </ac:spMkLst>
        </pc:spChg>
        <pc:spChg chg="mod">
          <ac:chgData name="Eldert Grootenboer" userId="3fe8758b2c2b58d2" providerId="LiveId" clId="{05357072-DB9E-4F51-958D-1AC1952FB81B}" dt="2021-05-30T10:38:20.312" v="735" actId="165"/>
          <ac:spMkLst>
            <pc:docMk/>
            <pc:sldMk cId="3013069878" sldId="1834"/>
            <ac:spMk id="2244" creationId="{B4EF84C8-E6B3-4CD5-B933-7D08F9E0D5DD}"/>
          </ac:spMkLst>
        </pc:spChg>
        <pc:spChg chg="mod">
          <ac:chgData name="Eldert Grootenboer" userId="3fe8758b2c2b58d2" providerId="LiveId" clId="{05357072-DB9E-4F51-958D-1AC1952FB81B}" dt="2021-05-30T10:38:20.312" v="735" actId="165"/>
          <ac:spMkLst>
            <pc:docMk/>
            <pc:sldMk cId="3013069878" sldId="1834"/>
            <ac:spMk id="2245" creationId="{8A37CDA9-6230-4448-834F-A32D4D7B3142}"/>
          </ac:spMkLst>
        </pc:spChg>
        <pc:spChg chg="mod">
          <ac:chgData name="Eldert Grootenboer" userId="3fe8758b2c2b58d2" providerId="LiveId" clId="{05357072-DB9E-4F51-958D-1AC1952FB81B}" dt="2021-05-30T10:38:20.312" v="735" actId="165"/>
          <ac:spMkLst>
            <pc:docMk/>
            <pc:sldMk cId="3013069878" sldId="1834"/>
            <ac:spMk id="2246" creationId="{DEBE15CF-CBFE-4B51-89CB-F2AB04572A19}"/>
          </ac:spMkLst>
        </pc:spChg>
        <pc:spChg chg="mod">
          <ac:chgData name="Eldert Grootenboer" userId="3fe8758b2c2b58d2" providerId="LiveId" clId="{05357072-DB9E-4F51-958D-1AC1952FB81B}" dt="2021-05-30T10:38:20.312" v="735" actId="165"/>
          <ac:spMkLst>
            <pc:docMk/>
            <pc:sldMk cId="3013069878" sldId="1834"/>
            <ac:spMk id="2247" creationId="{A0246A4A-87D2-4B6F-A4D3-AB38DE3B1AD6}"/>
          </ac:spMkLst>
        </pc:spChg>
        <pc:spChg chg="mod">
          <ac:chgData name="Eldert Grootenboer" userId="3fe8758b2c2b58d2" providerId="LiveId" clId="{05357072-DB9E-4F51-958D-1AC1952FB81B}" dt="2021-05-30T10:38:20.312" v="735" actId="165"/>
          <ac:spMkLst>
            <pc:docMk/>
            <pc:sldMk cId="3013069878" sldId="1834"/>
            <ac:spMk id="2248" creationId="{3018B41A-01FB-4BDF-903F-B43C6061F49E}"/>
          </ac:spMkLst>
        </pc:spChg>
        <pc:spChg chg="mod">
          <ac:chgData name="Eldert Grootenboer" userId="3fe8758b2c2b58d2" providerId="LiveId" clId="{05357072-DB9E-4F51-958D-1AC1952FB81B}" dt="2021-05-30T10:38:20.312" v="735" actId="165"/>
          <ac:spMkLst>
            <pc:docMk/>
            <pc:sldMk cId="3013069878" sldId="1834"/>
            <ac:spMk id="2249" creationId="{8B116D27-C0A7-47BE-8289-F053D8E3D4DE}"/>
          </ac:spMkLst>
        </pc:spChg>
        <pc:spChg chg="mod">
          <ac:chgData name="Eldert Grootenboer" userId="3fe8758b2c2b58d2" providerId="LiveId" clId="{05357072-DB9E-4F51-958D-1AC1952FB81B}" dt="2021-05-30T10:38:20.312" v="735" actId="165"/>
          <ac:spMkLst>
            <pc:docMk/>
            <pc:sldMk cId="3013069878" sldId="1834"/>
            <ac:spMk id="2250" creationId="{6C29C7AF-369C-4B07-927B-268AC989C0E6}"/>
          </ac:spMkLst>
        </pc:spChg>
        <pc:spChg chg="mod">
          <ac:chgData name="Eldert Grootenboer" userId="3fe8758b2c2b58d2" providerId="LiveId" clId="{05357072-DB9E-4F51-958D-1AC1952FB81B}" dt="2021-05-30T10:38:20.312" v="735" actId="165"/>
          <ac:spMkLst>
            <pc:docMk/>
            <pc:sldMk cId="3013069878" sldId="1834"/>
            <ac:spMk id="2251" creationId="{6AA21BA3-2431-4834-B4A6-B9A800D5F4FF}"/>
          </ac:spMkLst>
        </pc:spChg>
        <pc:spChg chg="mod">
          <ac:chgData name="Eldert Grootenboer" userId="3fe8758b2c2b58d2" providerId="LiveId" clId="{05357072-DB9E-4F51-958D-1AC1952FB81B}" dt="2021-05-30T10:38:20.312" v="735" actId="165"/>
          <ac:spMkLst>
            <pc:docMk/>
            <pc:sldMk cId="3013069878" sldId="1834"/>
            <ac:spMk id="2252" creationId="{80B2A984-CE9C-4E58-B620-64991A0CAA47}"/>
          </ac:spMkLst>
        </pc:spChg>
        <pc:spChg chg="mod">
          <ac:chgData name="Eldert Grootenboer" userId="3fe8758b2c2b58d2" providerId="LiveId" clId="{05357072-DB9E-4F51-958D-1AC1952FB81B}" dt="2021-05-30T10:38:20.312" v="735" actId="165"/>
          <ac:spMkLst>
            <pc:docMk/>
            <pc:sldMk cId="3013069878" sldId="1834"/>
            <ac:spMk id="2253" creationId="{A8B7D713-7DD2-4074-9378-A2A34054F7E8}"/>
          </ac:spMkLst>
        </pc:spChg>
        <pc:spChg chg="mod">
          <ac:chgData name="Eldert Grootenboer" userId="3fe8758b2c2b58d2" providerId="LiveId" clId="{05357072-DB9E-4F51-958D-1AC1952FB81B}" dt="2021-05-30T10:38:20.312" v="735" actId="165"/>
          <ac:spMkLst>
            <pc:docMk/>
            <pc:sldMk cId="3013069878" sldId="1834"/>
            <ac:spMk id="2254" creationId="{594C6390-5F24-4300-A0E5-E1D1D9135E4F}"/>
          </ac:spMkLst>
        </pc:spChg>
        <pc:spChg chg="mod">
          <ac:chgData name="Eldert Grootenboer" userId="3fe8758b2c2b58d2" providerId="LiveId" clId="{05357072-DB9E-4F51-958D-1AC1952FB81B}" dt="2021-05-30T10:38:20.312" v="735" actId="165"/>
          <ac:spMkLst>
            <pc:docMk/>
            <pc:sldMk cId="3013069878" sldId="1834"/>
            <ac:spMk id="2255" creationId="{D971BBBE-BCB3-452F-92A5-BDF032BA92C6}"/>
          </ac:spMkLst>
        </pc:spChg>
        <pc:spChg chg="mod">
          <ac:chgData name="Eldert Grootenboer" userId="3fe8758b2c2b58d2" providerId="LiveId" clId="{05357072-DB9E-4F51-958D-1AC1952FB81B}" dt="2021-05-30T10:38:20.312" v="735" actId="165"/>
          <ac:spMkLst>
            <pc:docMk/>
            <pc:sldMk cId="3013069878" sldId="1834"/>
            <ac:spMk id="2256" creationId="{D0055132-C2A9-4209-9E83-08A035DC18C6}"/>
          </ac:spMkLst>
        </pc:spChg>
        <pc:spChg chg="mod">
          <ac:chgData name="Eldert Grootenboer" userId="3fe8758b2c2b58d2" providerId="LiveId" clId="{05357072-DB9E-4F51-958D-1AC1952FB81B}" dt="2021-05-30T10:38:20.312" v="735" actId="165"/>
          <ac:spMkLst>
            <pc:docMk/>
            <pc:sldMk cId="3013069878" sldId="1834"/>
            <ac:spMk id="2257" creationId="{90E8BBD5-FA2F-4749-A187-B25B9238B614}"/>
          </ac:spMkLst>
        </pc:spChg>
        <pc:spChg chg="mod">
          <ac:chgData name="Eldert Grootenboer" userId="3fe8758b2c2b58d2" providerId="LiveId" clId="{05357072-DB9E-4F51-958D-1AC1952FB81B}" dt="2021-05-30T10:38:20.312" v="735" actId="165"/>
          <ac:spMkLst>
            <pc:docMk/>
            <pc:sldMk cId="3013069878" sldId="1834"/>
            <ac:spMk id="2258" creationId="{50038BD6-C91F-4DF5-9BE2-4A9DC088F269}"/>
          </ac:spMkLst>
        </pc:spChg>
        <pc:spChg chg="mod">
          <ac:chgData name="Eldert Grootenboer" userId="3fe8758b2c2b58d2" providerId="LiveId" clId="{05357072-DB9E-4F51-958D-1AC1952FB81B}" dt="2021-05-30T10:38:20.312" v="735" actId="165"/>
          <ac:spMkLst>
            <pc:docMk/>
            <pc:sldMk cId="3013069878" sldId="1834"/>
            <ac:spMk id="2259" creationId="{00324907-5727-4522-9208-F46F4CE15696}"/>
          </ac:spMkLst>
        </pc:spChg>
        <pc:spChg chg="mod">
          <ac:chgData name="Eldert Grootenboer" userId="3fe8758b2c2b58d2" providerId="LiveId" clId="{05357072-DB9E-4F51-958D-1AC1952FB81B}" dt="2021-05-30T10:38:20.312" v="735" actId="165"/>
          <ac:spMkLst>
            <pc:docMk/>
            <pc:sldMk cId="3013069878" sldId="1834"/>
            <ac:spMk id="2260" creationId="{9DBA9442-8C96-451A-9FAA-F027F59E567E}"/>
          </ac:spMkLst>
        </pc:spChg>
        <pc:spChg chg="mod">
          <ac:chgData name="Eldert Grootenboer" userId="3fe8758b2c2b58d2" providerId="LiveId" clId="{05357072-DB9E-4F51-958D-1AC1952FB81B}" dt="2021-05-30T10:38:20.312" v="735" actId="165"/>
          <ac:spMkLst>
            <pc:docMk/>
            <pc:sldMk cId="3013069878" sldId="1834"/>
            <ac:spMk id="2261" creationId="{45512AAA-86A6-49D5-82AE-68E2CFEAD1BF}"/>
          </ac:spMkLst>
        </pc:spChg>
        <pc:spChg chg="mod">
          <ac:chgData name="Eldert Grootenboer" userId="3fe8758b2c2b58d2" providerId="LiveId" clId="{05357072-DB9E-4F51-958D-1AC1952FB81B}" dt="2021-05-30T10:38:20.312" v="735" actId="165"/>
          <ac:spMkLst>
            <pc:docMk/>
            <pc:sldMk cId="3013069878" sldId="1834"/>
            <ac:spMk id="2262" creationId="{FE8E0D1C-73A2-4033-B5FE-3127B277DCF6}"/>
          </ac:spMkLst>
        </pc:spChg>
        <pc:spChg chg="mod">
          <ac:chgData name="Eldert Grootenboer" userId="3fe8758b2c2b58d2" providerId="LiveId" clId="{05357072-DB9E-4F51-958D-1AC1952FB81B}" dt="2021-05-30T10:38:20.312" v="735" actId="165"/>
          <ac:spMkLst>
            <pc:docMk/>
            <pc:sldMk cId="3013069878" sldId="1834"/>
            <ac:spMk id="2263" creationId="{82AD4BD6-3AAA-498C-AC06-8F7100582EE2}"/>
          </ac:spMkLst>
        </pc:spChg>
        <pc:spChg chg="mod">
          <ac:chgData name="Eldert Grootenboer" userId="3fe8758b2c2b58d2" providerId="LiveId" clId="{05357072-DB9E-4F51-958D-1AC1952FB81B}" dt="2021-05-30T10:38:20.312" v="735" actId="165"/>
          <ac:spMkLst>
            <pc:docMk/>
            <pc:sldMk cId="3013069878" sldId="1834"/>
            <ac:spMk id="2264" creationId="{EE5F931A-79E5-4F58-AC42-7FD5A94767CB}"/>
          </ac:spMkLst>
        </pc:spChg>
        <pc:spChg chg="mod">
          <ac:chgData name="Eldert Grootenboer" userId="3fe8758b2c2b58d2" providerId="LiveId" clId="{05357072-DB9E-4F51-958D-1AC1952FB81B}" dt="2021-05-30T10:38:20.312" v="735" actId="165"/>
          <ac:spMkLst>
            <pc:docMk/>
            <pc:sldMk cId="3013069878" sldId="1834"/>
            <ac:spMk id="2265" creationId="{6274C1C0-1937-4E48-B3D3-143BA65D6416}"/>
          </ac:spMkLst>
        </pc:spChg>
        <pc:spChg chg="mod">
          <ac:chgData name="Eldert Grootenboer" userId="3fe8758b2c2b58d2" providerId="LiveId" clId="{05357072-DB9E-4F51-958D-1AC1952FB81B}" dt="2021-05-30T10:38:20.312" v="735" actId="165"/>
          <ac:spMkLst>
            <pc:docMk/>
            <pc:sldMk cId="3013069878" sldId="1834"/>
            <ac:spMk id="2266" creationId="{159CDA1B-96C2-42AC-A3D7-99A1185E812B}"/>
          </ac:spMkLst>
        </pc:spChg>
        <pc:spChg chg="mod">
          <ac:chgData name="Eldert Grootenboer" userId="3fe8758b2c2b58d2" providerId="LiveId" clId="{05357072-DB9E-4F51-958D-1AC1952FB81B}" dt="2021-05-30T10:38:20.312" v="735" actId="165"/>
          <ac:spMkLst>
            <pc:docMk/>
            <pc:sldMk cId="3013069878" sldId="1834"/>
            <ac:spMk id="2267" creationId="{C9325FED-8173-49B0-9131-B05228B24B8C}"/>
          </ac:spMkLst>
        </pc:spChg>
        <pc:spChg chg="mod">
          <ac:chgData name="Eldert Grootenboer" userId="3fe8758b2c2b58d2" providerId="LiveId" clId="{05357072-DB9E-4F51-958D-1AC1952FB81B}" dt="2021-05-30T10:38:20.312" v="735" actId="165"/>
          <ac:spMkLst>
            <pc:docMk/>
            <pc:sldMk cId="3013069878" sldId="1834"/>
            <ac:spMk id="2268" creationId="{22400BB2-AB81-4EA8-9B0B-B86AC8941434}"/>
          </ac:spMkLst>
        </pc:spChg>
        <pc:spChg chg="mod">
          <ac:chgData name="Eldert Grootenboer" userId="3fe8758b2c2b58d2" providerId="LiveId" clId="{05357072-DB9E-4F51-958D-1AC1952FB81B}" dt="2021-05-30T10:38:20.312" v="735" actId="165"/>
          <ac:spMkLst>
            <pc:docMk/>
            <pc:sldMk cId="3013069878" sldId="1834"/>
            <ac:spMk id="2269" creationId="{00A56913-E64D-4EAC-98A3-185A94689AB3}"/>
          </ac:spMkLst>
        </pc:spChg>
        <pc:spChg chg="mod">
          <ac:chgData name="Eldert Grootenboer" userId="3fe8758b2c2b58d2" providerId="LiveId" clId="{05357072-DB9E-4F51-958D-1AC1952FB81B}" dt="2021-05-30T10:38:20.312" v="735" actId="165"/>
          <ac:spMkLst>
            <pc:docMk/>
            <pc:sldMk cId="3013069878" sldId="1834"/>
            <ac:spMk id="2270" creationId="{AA7A7117-1E03-4614-B355-FE5719BA882D}"/>
          </ac:spMkLst>
        </pc:spChg>
        <pc:spChg chg="mod">
          <ac:chgData name="Eldert Grootenboer" userId="3fe8758b2c2b58d2" providerId="LiveId" clId="{05357072-DB9E-4F51-958D-1AC1952FB81B}" dt="2021-05-30T10:38:20.312" v="735" actId="165"/>
          <ac:spMkLst>
            <pc:docMk/>
            <pc:sldMk cId="3013069878" sldId="1834"/>
            <ac:spMk id="2271" creationId="{9D8E616C-F5A2-4D0E-BAA6-D00CEE889904}"/>
          </ac:spMkLst>
        </pc:spChg>
        <pc:spChg chg="mod">
          <ac:chgData name="Eldert Grootenboer" userId="3fe8758b2c2b58d2" providerId="LiveId" clId="{05357072-DB9E-4F51-958D-1AC1952FB81B}" dt="2021-05-30T10:38:20.312" v="735" actId="165"/>
          <ac:spMkLst>
            <pc:docMk/>
            <pc:sldMk cId="3013069878" sldId="1834"/>
            <ac:spMk id="2272" creationId="{7FE7D9BE-0591-4119-B3B9-8E9E0684E30C}"/>
          </ac:spMkLst>
        </pc:spChg>
        <pc:spChg chg="mod">
          <ac:chgData name="Eldert Grootenboer" userId="3fe8758b2c2b58d2" providerId="LiveId" clId="{05357072-DB9E-4F51-958D-1AC1952FB81B}" dt="2021-05-30T10:38:20.312" v="735" actId="165"/>
          <ac:spMkLst>
            <pc:docMk/>
            <pc:sldMk cId="3013069878" sldId="1834"/>
            <ac:spMk id="2273" creationId="{78200DAA-F7E0-4B46-A4D5-0CC31D78313C}"/>
          </ac:spMkLst>
        </pc:spChg>
        <pc:spChg chg="mod">
          <ac:chgData name="Eldert Grootenboer" userId="3fe8758b2c2b58d2" providerId="LiveId" clId="{05357072-DB9E-4F51-958D-1AC1952FB81B}" dt="2021-05-30T10:38:20.312" v="735" actId="165"/>
          <ac:spMkLst>
            <pc:docMk/>
            <pc:sldMk cId="3013069878" sldId="1834"/>
            <ac:spMk id="2274" creationId="{B1FEB84A-6B9D-47E8-BDBE-ED3B895E4B66}"/>
          </ac:spMkLst>
        </pc:spChg>
        <pc:spChg chg="mod">
          <ac:chgData name="Eldert Grootenboer" userId="3fe8758b2c2b58d2" providerId="LiveId" clId="{05357072-DB9E-4F51-958D-1AC1952FB81B}" dt="2021-05-30T10:38:20.312" v="735" actId="165"/>
          <ac:spMkLst>
            <pc:docMk/>
            <pc:sldMk cId="3013069878" sldId="1834"/>
            <ac:spMk id="2275" creationId="{66F22655-2FCB-45E9-A11C-31E287D913F5}"/>
          </ac:spMkLst>
        </pc:spChg>
        <pc:spChg chg="mod">
          <ac:chgData name="Eldert Grootenboer" userId="3fe8758b2c2b58d2" providerId="LiveId" clId="{05357072-DB9E-4F51-958D-1AC1952FB81B}" dt="2021-05-30T10:38:20.312" v="735" actId="165"/>
          <ac:spMkLst>
            <pc:docMk/>
            <pc:sldMk cId="3013069878" sldId="1834"/>
            <ac:spMk id="2276" creationId="{DC89BA3C-5199-4D1E-8E78-290E602BA981}"/>
          </ac:spMkLst>
        </pc:spChg>
        <pc:spChg chg="mod">
          <ac:chgData name="Eldert Grootenboer" userId="3fe8758b2c2b58d2" providerId="LiveId" clId="{05357072-DB9E-4F51-958D-1AC1952FB81B}" dt="2021-05-30T10:38:20.312" v="735" actId="165"/>
          <ac:spMkLst>
            <pc:docMk/>
            <pc:sldMk cId="3013069878" sldId="1834"/>
            <ac:spMk id="2277" creationId="{5F898137-761F-4D1A-A2E1-1695CCD4ECD7}"/>
          </ac:spMkLst>
        </pc:spChg>
        <pc:spChg chg="mod">
          <ac:chgData name="Eldert Grootenboer" userId="3fe8758b2c2b58d2" providerId="LiveId" clId="{05357072-DB9E-4F51-958D-1AC1952FB81B}" dt="2021-05-30T10:38:20.312" v="735" actId="165"/>
          <ac:spMkLst>
            <pc:docMk/>
            <pc:sldMk cId="3013069878" sldId="1834"/>
            <ac:spMk id="2278" creationId="{A801B705-69DD-4792-A466-B9D52D7C5986}"/>
          </ac:spMkLst>
        </pc:spChg>
        <pc:spChg chg="mod">
          <ac:chgData name="Eldert Grootenboer" userId="3fe8758b2c2b58d2" providerId="LiveId" clId="{05357072-DB9E-4F51-958D-1AC1952FB81B}" dt="2021-05-30T10:38:20.312" v="735" actId="165"/>
          <ac:spMkLst>
            <pc:docMk/>
            <pc:sldMk cId="3013069878" sldId="1834"/>
            <ac:spMk id="2279" creationId="{2D462240-1D36-47DE-8D37-66486606CBE0}"/>
          </ac:spMkLst>
        </pc:spChg>
        <pc:spChg chg="mod">
          <ac:chgData name="Eldert Grootenboer" userId="3fe8758b2c2b58d2" providerId="LiveId" clId="{05357072-DB9E-4F51-958D-1AC1952FB81B}" dt="2021-05-30T10:38:20.312" v="735" actId="165"/>
          <ac:spMkLst>
            <pc:docMk/>
            <pc:sldMk cId="3013069878" sldId="1834"/>
            <ac:spMk id="2280" creationId="{39E09E8B-B87A-4CA9-AE42-AABFEA4A7E43}"/>
          </ac:spMkLst>
        </pc:spChg>
        <pc:spChg chg="mod">
          <ac:chgData name="Eldert Grootenboer" userId="3fe8758b2c2b58d2" providerId="LiveId" clId="{05357072-DB9E-4F51-958D-1AC1952FB81B}" dt="2021-05-30T10:38:20.312" v="735" actId="165"/>
          <ac:spMkLst>
            <pc:docMk/>
            <pc:sldMk cId="3013069878" sldId="1834"/>
            <ac:spMk id="2281" creationId="{F32EA6A1-FABA-4D00-98A8-FF56BDF7D432}"/>
          </ac:spMkLst>
        </pc:spChg>
        <pc:spChg chg="mod">
          <ac:chgData name="Eldert Grootenboer" userId="3fe8758b2c2b58d2" providerId="LiveId" clId="{05357072-DB9E-4F51-958D-1AC1952FB81B}" dt="2021-05-30T10:38:20.312" v="735" actId="165"/>
          <ac:spMkLst>
            <pc:docMk/>
            <pc:sldMk cId="3013069878" sldId="1834"/>
            <ac:spMk id="2282" creationId="{77598643-BAB8-464A-89E4-16D907596639}"/>
          </ac:spMkLst>
        </pc:spChg>
        <pc:spChg chg="mod">
          <ac:chgData name="Eldert Grootenboer" userId="3fe8758b2c2b58d2" providerId="LiveId" clId="{05357072-DB9E-4F51-958D-1AC1952FB81B}" dt="2021-05-30T10:38:20.312" v="735" actId="165"/>
          <ac:spMkLst>
            <pc:docMk/>
            <pc:sldMk cId="3013069878" sldId="1834"/>
            <ac:spMk id="2283" creationId="{DDA5581C-2D82-4ABD-9134-501DDA7326A3}"/>
          </ac:spMkLst>
        </pc:spChg>
        <pc:spChg chg="mod">
          <ac:chgData name="Eldert Grootenboer" userId="3fe8758b2c2b58d2" providerId="LiveId" clId="{05357072-DB9E-4F51-958D-1AC1952FB81B}" dt="2021-05-30T10:38:20.312" v="735" actId="165"/>
          <ac:spMkLst>
            <pc:docMk/>
            <pc:sldMk cId="3013069878" sldId="1834"/>
            <ac:spMk id="2284" creationId="{228832DC-DE56-4DF8-8C08-9533E3F319A5}"/>
          </ac:spMkLst>
        </pc:spChg>
        <pc:spChg chg="mod">
          <ac:chgData name="Eldert Grootenboer" userId="3fe8758b2c2b58d2" providerId="LiveId" clId="{05357072-DB9E-4F51-958D-1AC1952FB81B}" dt="2021-05-30T10:38:20.312" v="735" actId="165"/>
          <ac:spMkLst>
            <pc:docMk/>
            <pc:sldMk cId="3013069878" sldId="1834"/>
            <ac:spMk id="2285" creationId="{E741E6D4-0310-4192-B565-14A9F66C21DA}"/>
          </ac:spMkLst>
        </pc:spChg>
        <pc:spChg chg="mod">
          <ac:chgData name="Eldert Grootenboer" userId="3fe8758b2c2b58d2" providerId="LiveId" clId="{05357072-DB9E-4F51-958D-1AC1952FB81B}" dt="2021-05-30T10:38:20.312" v="735" actId="165"/>
          <ac:spMkLst>
            <pc:docMk/>
            <pc:sldMk cId="3013069878" sldId="1834"/>
            <ac:spMk id="2286" creationId="{7BDD9E33-7B8E-4167-97D4-CBF11E688A30}"/>
          </ac:spMkLst>
        </pc:spChg>
        <pc:spChg chg="mod">
          <ac:chgData name="Eldert Grootenboer" userId="3fe8758b2c2b58d2" providerId="LiveId" clId="{05357072-DB9E-4F51-958D-1AC1952FB81B}" dt="2021-05-30T10:38:20.312" v="735" actId="165"/>
          <ac:spMkLst>
            <pc:docMk/>
            <pc:sldMk cId="3013069878" sldId="1834"/>
            <ac:spMk id="2287" creationId="{9B75CCFE-AB62-400E-A064-E24816AC231B}"/>
          </ac:spMkLst>
        </pc:spChg>
        <pc:spChg chg="mod">
          <ac:chgData name="Eldert Grootenboer" userId="3fe8758b2c2b58d2" providerId="LiveId" clId="{05357072-DB9E-4F51-958D-1AC1952FB81B}" dt="2021-05-30T10:38:20.312" v="735" actId="165"/>
          <ac:spMkLst>
            <pc:docMk/>
            <pc:sldMk cId="3013069878" sldId="1834"/>
            <ac:spMk id="2288" creationId="{586DE24C-F773-43F7-B2E6-7C9FA6BA49AF}"/>
          </ac:spMkLst>
        </pc:spChg>
        <pc:spChg chg="mod">
          <ac:chgData name="Eldert Grootenboer" userId="3fe8758b2c2b58d2" providerId="LiveId" clId="{05357072-DB9E-4F51-958D-1AC1952FB81B}" dt="2021-05-30T10:38:20.312" v="735" actId="165"/>
          <ac:spMkLst>
            <pc:docMk/>
            <pc:sldMk cId="3013069878" sldId="1834"/>
            <ac:spMk id="2289" creationId="{EAF46D84-C037-4FBF-95F0-93BD94F2BF8D}"/>
          </ac:spMkLst>
        </pc:spChg>
        <pc:spChg chg="mod">
          <ac:chgData name="Eldert Grootenboer" userId="3fe8758b2c2b58d2" providerId="LiveId" clId="{05357072-DB9E-4F51-958D-1AC1952FB81B}" dt="2021-05-30T10:38:20.312" v="735" actId="165"/>
          <ac:spMkLst>
            <pc:docMk/>
            <pc:sldMk cId="3013069878" sldId="1834"/>
            <ac:spMk id="2290" creationId="{0E41EE79-A950-4D9B-8F14-9BA088F96FD3}"/>
          </ac:spMkLst>
        </pc:spChg>
        <pc:spChg chg="mod">
          <ac:chgData name="Eldert Grootenboer" userId="3fe8758b2c2b58d2" providerId="LiveId" clId="{05357072-DB9E-4F51-958D-1AC1952FB81B}" dt="2021-05-30T10:38:20.312" v="735" actId="165"/>
          <ac:spMkLst>
            <pc:docMk/>
            <pc:sldMk cId="3013069878" sldId="1834"/>
            <ac:spMk id="2291" creationId="{E5C7B7C2-B56B-4B29-8FDE-E76C4D2EA065}"/>
          </ac:spMkLst>
        </pc:spChg>
        <pc:spChg chg="mod">
          <ac:chgData name="Eldert Grootenboer" userId="3fe8758b2c2b58d2" providerId="LiveId" clId="{05357072-DB9E-4F51-958D-1AC1952FB81B}" dt="2021-05-30T10:38:20.312" v="735" actId="165"/>
          <ac:spMkLst>
            <pc:docMk/>
            <pc:sldMk cId="3013069878" sldId="1834"/>
            <ac:spMk id="2292" creationId="{C5F3A0ED-389F-4D8A-ACAC-3C1E367C3FA5}"/>
          </ac:spMkLst>
        </pc:spChg>
        <pc:spChg chg="mod">
          <ac:chgData name="Eldert Grootenboer" userId="3fe8758b2c2b58d2" providerId="LiveId" clId="{05357072-DB9E-4F51-958D-1AC1952FB81B}" dt="2021-05-30T10:38:20.312" v="735" actId="165"/>
          <ac:spMkLst>
            <pc:docMk/>
            <pc:sldMk cId="3013069878" sldId="1834"/>
            <ac:spMk id="2293" creationId="{6DD597AF-F4B5-469E-98F2-523FC0C1BE54}"/>
          </ac:spMkLst>
        </pc:spChg>
        <pc:spChg chg="mod">
          <ac:chgData name="Eldert Grootenboer" userId="3fe8758b2c2b58d2" providerId="LiveId" clId="{05357072-DB9E-4F51-958D-1AC1952FB81B}" dt="2021-05-30T10:38:20.312" v="735" actId="165"/>
          <ac:spMkLst>
            <pc:docMk/>
            <pc:sldMk cId="3013069878" sldId="1834"/>
            <ac:spMk id="2294" creationId="{D9B478E2-0001-48E1-BE1B-E01B7E1AD60F}"/>
          </ac:spMkLst>
        </pc:spChg>
        <pc:spChg chg="mod">
          <ac:chgData name="Eldert Grootenboer" userId="3fe8758b2c2b58d2" providerId="LiveId" clId="{05357072-DB9E-4F51-958D-1AC1952FB81B}" dt="2021-05-30T10:38:20.312" v="735" actId="165"/>
          <ac:spMkLst>
            <pc:docMk/>
            <pc:sldMk cId="3013069878" sldId="1834"/>
            <ac:spMk id="2295" creationId="{3034D92A-0BC2-462C-B828-B1E1457F35B7}"/>
          </ac:spMkLst>
        </pc:spChg>
        <pc:spChg chg="mod">
          <ac:chgData name="Eldert Grootenboer" userId="3fe8758b2c2b58d2" providerId="LiveId" clId="{05357072-DB9E-4F51-958D-1AC1952FB81B}" dt="2021-05-30T10:38:20.312" v="735" actId="165"/>
          <ac:spMkLst>
            <pc:docMk/>
            <pc:sldMk cId="3013069878" sldId="1834"/>
            <ac:spMk id="2296" creationId="{CDDFB04C-18A5-42B8-9B6F-74D5265E5C3E}"/>
          </ac:spMkLst>
        </pc:spChg>
        <pc:spChg chg="mod">
          <ac:chgData name="Eldert Grootenboer" userId="3fe8758b2c2b58d2" providerId="LiveId" clId="{05357072-DB9E-4F51-958D-1AC1952FB81B}" dt="2021-05-30T10:38:20.312" v="735" actId="165"/>
          <ac:spMkLst>
            <pc:docMk/>
            <pc:sldMk cId="3013069878" sldId="1834"/>
            <ac:spMk id="2297" creationId="{C7ECC62B-0E51-4E46-B4C2-70E6A739CF59}"/>
          </ac:spMkLst>
        </pc:spChg>
        <pc:spChg chg="mod">
          <ac:chgData name="Eldert Grootenboer" userId="3fe8758b2c2b58d2" providerId="LiveId" clId="{05357072-DB9E-4F51-958D-1AC1952FB81B}" dt="2021-05-30T10:38:20.312" v="735" actId="165"/>
          <ac:spMkLst>
            <pc:docMk/>
            <pc:sldMk cId="3013069878" sldId="1834"/>
            <ac:spMk id="2298" creationId="{344D190C-733C-4AD6-AA86-922F98AADE88}"/>
          </ac:spMkLst>
        </pc:spChg>
        <pc:spChg chg="mod">
          <ac:chgData name="Eldert Grootenboer" userId="3fe8758b2c2b58d2" providerId="LiveId" clId="{05357072-DB9E-4F51-958D-1AC1952FB81B}" dt="2021-05-30T10:38:20.312" v="735" actId="165"/>
          <ac:spMkLst>
            <pc:docMk/>
            <pc:sldMk cId="3013069878" sldId="1834"/>
            <ac:spMk id="2299" creationId="{2A759ADE-2A8E-4D31-B34E-F4C0EFD5E93E}"/>
          </ac:spMkLst>
        </pc:spChg>
        <pc:spChg chg="mod">
          <ac:chgData name="Eldert Grootenboer" userId="3fe8758b2c2b58d2" providerId="LiveId" clId="{05357072-DB9E-4F51-958D-1AC1952FB81B}" dt="2021-05-30T10:38:20.312" v="735" actId="165"/>
          <ac:spMkLst>
            <pc:docMk/>
            <pc:sldMk cId="3013069878" sldId="1834"/>
            <ac:spMk id="2300" creationId="{E7252B7D-7B37-4F51-9397-275B32E87E55}"/>
          </ac:spMkLst>
        </pc:spChg>
        <pc:spChg chg="mod">
          <ac:chgData name="Eldert Grootenboer" userId="3fe8758b2c2b58d2" providerId="LiveId" clId="{05357072-DB9E-4F51-958D-1AC1952FB81B}" dt="2021-05-30T10:38:20.312" v="735" actId="165"/>
          <ac:spMkLst>
            <pc:docMk/>
            <pc:sldMk cId="3013069878" sldId="1834"/>
            <ac:spMk id="2301" creationId="{6DB3BCDD-CA94-4207-8520-6A5EE0C1B369}"/>
          </ac:spMkLst>
        </pc:spChg>
        <pc:spChg chg="mod">
          <ac:chgData name="Eldert Grootenboer" userId="3fe8758b2c2b58d2" providerId="LiveId" clId="{05357072-DB9E-4F51-958D-1AC1952FB81B}" dt="2021-05-30T10:38:20.312" v="735" actId="165"/>
          <ac:spMkLst>
            <pc:docMk/>
            <pc:sldMk cId="3013069878" sldId="1834"/>
            <ac:spMk id="2302" creationId="{A6F6F083-4649-4402-A900-ADE82A78B211}"/>
          </ac:spMkLst>
        </pc:spChg>
        <pc:spChg chg="mod">
          <ac:chgData name="Eldert Grootenboer" userId="3fe8758b2c2b58d2" providerId="LiveId" clId="{05357072-DB9E-4F51-958D-1AC1952FB81B}" dt="2021-05-30T10:38:20.312" v="735" actId="165"/>
          <ac:spMkLst>
            <pc:docMk/>
            <pc:sldMk cId="3013069878" sldId="1834"/>
            <ac:spMk id="2303" creationId="{E1809121-8731-4EA6-971B-5AE30F5DEDFE}"/>
          </ac:spMkLst>
        </pc:spChg>
        <pc:spChg chg="mod">
          <ac:chgData name="Eldert Grootenboer" userId="3fe8758b2c2b58d2" providerId="LiveId" clId="{05357072-DB9E-4F51-958D-1AC1952FB81B}" dt="2021-05-30T10:38:20.312" v="735" actId="165"/>
          <ac:spMkLst>
            <pc:docMk/>
            <pc:sldMk cId="3013069878" sldId="1834"/>
            <ac:spMk id="2304" creationId="{187E5431-96D2-4029-BCEE-B181C96FBC7F}"/>
          </ac:spMkLst>
        </pc:spChg>
        <pc:spChg chg="mod">
          <ac:chgData name="Eldert Grootenboer" userId="3fe8758b2c2b58d2" providerId="LiveId" clId="{05357072-DB9E-4F51-958D-1AC1952FB81B}" dt="2021-05-30T10:38:20.312" v="735" actId="165"/>
          <ac:spMkLst>
            <pc:docMk/>
            <pc:sldMk cId="3013069878" sldId="1834"/>
            <ac:spMk id="2305" creationId="{CB8E7F6D-4600-4738-A502-D6CFAB6738CD}"/>
          </ac:spMkLst>
        </pc:spChg>
        <pc:spChg chg="mod">
          <ac:chgData name="Eldert Grootenboer" userId="3fe8758b2c2b58d2" providerId="LiveId" clId="{05357072-DB9E-4F51-958D-1AC1952FB81B}" dt="2021-05-30T10:38:20.312" v="735" actId="165"/>
          <ac:spMkLst>
            <pc:docMk/>
            <pc:sldMk cId="3013069878" sldId="1834"/>
            <ac:spMk id="2306" creationId="{774F257C-FDBE-41C3-8024-7BDF07D74CBD}"/>
          </ac:spMkLst>
        </pc:spChg>
        <pc:spChg chg="mod">
          <ac:chgData name="Eldert Grootenboer" userId="3fe8758b2c2b58d2" providerId="LiveId" clId="{05357072-DB9E-4F51-958D-1AC1952FB81B}" dt="2021-05-30T10:38:20.312" v="735" actId="165"/>
          <ac:spMkLst>
            <pc:docMk/>
            <pc:sldMk cId="3013069878" sldId="1834"/>
            <ac:spMk id="2307" creationId="{4BC4118B-C5C5-43D7-9686-48D1AEA762FC}"/>
          </ac:spMkLst>
        </pc:spChg>
        <pc:spChg chg="mod">
          <ac:chgData name="Eldert Grootenboer" userId="3fe8758b2c2b58d2" providerId="LiveId" clId="{05357072-DB9E-4F51-958D-1AC1952FB81B}" dt="2021-05-30T10:38:20.312" v="735" actId="165"/>
          <ac:spMkLst>
            <pc:docMk/>
            <pc:sldMk cId="3013069878" sldId="1834"/>
            <ac:spMk id="2308" creationId="{77B2898B-CF4E-4ABB-BBBE-5FADBDAB92C7}"/>
          </ac:spMkLst>
        </pc:spChg>
        <pc:spChg chg="mod">
          <ac:chgData name="Eldert Grootenboer" userId="3fe8758b2c2b58d2" providerId="LiveId" clId="{05357072-DB9E-4F51-958D-1AC1952FB81B}" dt="2021-05-30T10:38:20.312" v="735" actId="165"/>
          <ac:spMkLst>
            <pc:docMk/>
            <pc:sldMk cId="3013069878" sldId="1834"/>
            <ac:spMk id="2309" creationId="{453B773C-9595-4F9D-A6D0-F0B6034871E5}"/>
          </ac:spMkLst>
        </pc:spChg>
        <pc:spChg chg="mod">
          <ac:chgData name="Eldert Grootenboer" userId="3fe8758b2c2b58d2" providerId="LiveId" clId="{05357072-DB9E-4F51-958D-1AC1952FB81B}" dt="2021-05-30T10:38:20.312" v="735" actId="165"/>
          <ac:spMkLst>
            <pc:docMk/>
            <pc:sldMk cId="3013069878" sldId="1834"/>
            <ac:spMk id="2310" creationId="{7409C523-DC6E-4A98-8D72-8FD77980367B}"/>
          </ac:spMkLst>
        </pc:spChg>
        <pc:spChg chg="mod">
          <ac:chgData name="Eldert Grootenboer" userId="3fe8758b2c2b58d2" providerId="LiveId" clId="{05357072-DB9E-4F51-958D-1AC1952FB81B}" dt="2021-05-30T10:38:20.312" v="735" actId="165"/>
          <ac:spMkLst>
            <pc:docMk/>
            <pc:sldMk cId="3013069878" sldId="1834"/>
            <ac:spMk id="2311" creationId="{EC621BC1-1D5E-4C46-85D5-3A2D12B09C60}"/>
          </ac:spMkLst>
        </pc:spChg>
        <pc:spChg chg="mod">
          <ac:chgData name="Eldert Grootenboer" userId="3fe8758b2c2b58d2" providerId="LiveId" clId="{05357072-DB9E-4F51-958D-1AC1952FB81B}" dt="2021-05-30T10:38:20.312" v="735" actId="165"/>
          <ac:spMkLst>
            <pc:docMk/>
            <pc:sldMk cId="3013069878" sldId="1834"/>
            <ac:spMk id="2312" creationId="{DB5500BA-8A41-4E4C-9DA2-870D4316812F}"/>
          </ac:spMkLst>
        </pc:spChg>
        <pc:spChg chg="mod">
          <ac:chgData name="Eldert Grootenboer" userId="3fe8758b2c2b58d2" providerId="LiveId" clId="{05357072-DB9E-4F51-958D-1AC1952FB81B}" dt="2021-05-30T10:38:20.312" v="735" actId="165"/>
          <ac:spMkLst>
            <pc:docMk/>
            <pc:sldMk cId="3013069878" sldId="1834"/>
            <ac:spMk id="2313" creationId="{C8698737-5691-4CA1-93FF-30C429621439}"/>
          </ac:spMkLst>
        </pc:spChg>
        <pc:spChg chg="mod">
          <ac:chgData name="Eldert Grootenboer" userId="3fe8758b2c2b58d2" providerId="LiveId" clId="{05357072-DB9E-4F51-958D-1AC1952FB81B}" dt="2021-05-30T10:38:20.312" v="735" actId="165"/>
          <ac:spMkLst>
            <pc:docMk/>
            <pc:sldMk cId="3013069878" sldId="1834"/>
            <ac:spMk id="2314" creationId="{65C86C44-1FB5-471C-B6BD-F57414937B35}"/>
          </ac:spMkLst>
        </pc:spChg>
        <pc:spChg chg="mod">
          <ac:chgData name="Eldert Grootenboer" userId="3fe8758b2c2b58d2" providerId="LiveId" clId="{05357072-DB9E-4F51-958D-1AC1952FB81B}" dt="2021-05-30T10:38:20.312" v="735" actId="165"/>
          <ac:spMkLst>
            <pc:docMk/>
            <pc:sldMk cId="3013069878" sldId="1834"/>
            <ac:spMk id="2315" creationId="{E49D6052-B676-4D65-805E-157B1EB83637}"/>
          </ac:spMkLst>
        </pc:spChg>
        <pc:spChg chg="mod">
          <ac:chgData name="Eldert Grootenboer" userId="3fe8758b2c2b58d2" providerId="LiveId" clId="{05357072-DB9E-4F51-958D-1AC1952FB81B}" dt="2021-05-30T10:38:20.312" v="735" actId="165"/>
          <ac:spMkLst>
            <pc:docMk/>
            <pc:sldMk cId="3013069878" sldId="1834"/>
            <ac:spMk id="2316" creationId="{02EC5106-EB34-4B6B-A291-1B7F75BDC3BB}"/>
          </ac:spMkLst>
        </pc:spChg>
        <pc:spChg chg="mod">
          <ac:chgData name="Eldert Grootenboer" userId="3fe8758b2c2b58d2" providerId="LiveId" clId="{05357072-DB9E-4F51-958D-1AC1952FB81B}" dt="2021-05-30T10:38:20.312" v="735" actId="165"/>
          <ac:spMkLst>
            <pc:docMk/>
            <pc:sldMk cId="3013069878" sldId="1834"/>
            <ac:spMk id="2317" creationId="{B0DAF728-C296-4C02-8DBF-7AFC949A7B13}"/>
          </ac:spMkLst>
        </pc:spChg>
        <pc:spChg chg="mod">
          <ac:chgData name="Eldert Grootenboer" userId="3fe8758b2c2b58d2" providerId="LiveId" clId="{05357072-DB9E-4F51-958D-1AC1952FB81B}" dt="2021-05-30T10:38:20.312" v="735" actId="165"/>
          <ac:spMkLst>
            <pc:docMk/>
            <pc:sldMk cId="3013069878" sldId="1834"/>
            <ac:spMk id="2318" creationId="{E0FED3A0-36D3-45E5-A2F9-026D74EC36E8}"/>
          </ac:spMkLst>
        </pc:spChg>
        <pc:spChg chg="mod">
          <ac:chgData name="Eldert Grootenboer" userId="3fe8758b2c2b58d2" providerId="LiveId" clId="{05357072-DB9E-4F51-958D-1AC1952FB81B}" dt="2021-05-30T10:38:20.312" v="735" actId="165"/>
          <ac:spMkLst>
            <pc:docMk/>
            <pc:sldMk cId="3013069878" sldId="1834"/>
            <ac:spMk id="2319" creationId="{FE14E199-850B-4463-AFEB-1E549C9F4FA4}"/>
          </ac:spMkLst>
        </pc:spChg>
        <pc:spChg chg="mod">
          <ac:chgData name="Eldert Grootenboer" userId="3fe8758b2c2b58d2" providerId="LiveId" clId="{05357072-DB9E-4F51-958D-1AC1952FB81B}" dt="2021-05-30T10:38:20.312" v="735" actId="165"/>
          <ac:spMkLst>
            <pc:docMk/>
            <pc:sldMk cId="3013069878" sldId="1834"/>
            <ac:spMk id="2320" creationId="{3B6BF060-9999-4B4D-A13F-98E4E611D605}"/>
          </ac:spMkLst>
        </pc:spChg>
        <pc:spChg chg="mod">
          <ac:chgData name="Eldert Grootenboer" userId="3fe8758b2c2b58d2" providerId="LiveId" clId="{05357072-DB9E-4F51-958D-1AC1952FB81B}" dt="2021-05-30T10:38:20.312" v="735" actId="165"/>
          <ac:spMkLst>
            <pc:docMk/>
            <pc:sldMk cId="3013069878" sldId="1834"/>
            <ac:spMk id="2321" creationId="{F6C8515B-2B08-4744-B26E-A369DE577884}"/>
          </ac:spMkLst>
        </pc:spChg>
        <pc:spChg chg="mod">
          <ac:chgData name="Eldert Grootenboer" userId="3fe8758b2c2b58d2" providerId="LiveId" clId="{05357072-DB9E-4F51-958D-1AC1952FB81B}" dt="2021-05-30T10:38:20.312" v="735" actId="165"/>
          <ac:spMkLst>
            <pc:docMk/>
            <pc:sldMk cId="3013069878" sldId="1834"/>
            <ac:spMk id="2322" creationId="{EC88DC06-0E08-4D2C-973B-F73A66E01589}"/>
          </ac:spMkLst>
        </pc:spChg>
        <pc:spChg chg="mod">
          <ac:chgData name="Eldert Grootenboer" userId="3fe8758b2c2b58d2" providerId="LiveId" clId="{05357072-DB9E-4F51-958D-1AC1952FB81B}" dt="2021-05-30T10:38:20.312" v="735" actId="165"/>
          <ac:spMkLst>
            <pc:docMk/>
            <pc:sldMk cId="3013069878" sldId="1834"/>
            <ac:spMk id="2323" creationId="{E64A5672-1484-48FC-875A-045A0DEF4076}"/>
          </ac:spMkLst>
        </pc:spChg>
        <pc:spChg chg="mod">
          <ac:chgData name="Eldert Grootenboer" userId="3fe8758b2c2b58d2" providerId="LiveId" clId="{05357072-DB9E-4F51-958D-1AC1952FB81B}" dt="2021-05-30T10:38:20.312" v="735" actId="165"/>
          <ac:spMkLst>
            <pc:docMk/>
            <pc:sldMk cId="3013069878" sldId="1834"/>
            <ac:spMk id="2324" creationId="{E9566149-A24E-4245-90C4-53DA9230DFFF}"/>
          </ac:spMkLst>
        </pc:spChg>
        <pc:spChg chg="mod">
          <ac:chgData name="Eldert Grootenboer" userId="3fe8758b2c2b58d2" providerId="LiveId" clId="{05357072-DB9E-4F51-958D-1AC1952FB81B}" dt="2021-05-30T10:38:20.312" v="735" actId="165"/>
          <ac:spMkLst>
            <pc:docMk/>
            <pc:sldMk cId="3013069878" sldId="1834"/>
            <ac:spMk id="2325" creationId="{A8311814-1ECD-4F8A-8C91-3370574989C6}"/>
          </ac:spMkLst>
        </pc:spChg>
        <pc:spChg chg="mod">
          <ac:chgData name="Eldert Grootenboer" userId="3fe8758b2c2b58d2" providerId="LiveId" clId="{05357072-DB9E-4F51-958D-1AC1952FB81B}" dt="2021-05-30T10:38:20.312" v="735" actId="165"/>
          <ac:spMkLst>
            <pc:docMk/>
            <pc:sldMk cId="3013069878" sldId="1834"/>
            <ac:spMk id="2326" creationId="{FCED226C-76C6-4DA1-8FB2-900A6B48F214}"/>
          </ac:spMkLst>
        </pc:spChg>
        <pc:spChg chg="mod">
          <ac:chgData name="Eldert Grootenboer" userId="3fe8758b2c2b58d2" providerId="LiveId" clId="{05357072-DB9E-4F51-958D-1AC1952FB81B}" dt="2021-05-30T10:38:20.312" v="735" actId="165"/>
          <ac:spMkLst>
            <pc:docMk/>
            <pc:sldMk cId="3013069878" sldId="1834"/>
            <ac:spMk id="2327" creationId="{F9EA1697-E50B-4351-BC8B-15949226CD09}"/>
          </ac:spMkLst>
        </pc:spChg>
        <pc:spChg chg="mod">
          <ac:chgData name="Eldert Grootenboer" userId="3fe8758b2c2b58d2" providerId="LiveId" clId="{05357072-DB9E-4F51-958D-1AC1952FB81B}" dt="2021-05-30T10:38:20.312" v="735" actId="165"/>
          <ac:spMkLst>
            <pc:docMk/>
            <pc:sldMk cId="3013069878" sldId="1834"/>
            <ac:spMk id="2328" creationId="{03CBDA47-EDF1-4075-A158-AB98291EFEE1}"/>
          </ac:spMkLst>
        </pc:spChg>
        <pc:spChg chg="mod">
          <ac:chgData name="Eldert Grootenboer" userId="3fe8758b2c2b58d2" providerId="LiveId" clId="{05357072-DB9E-4F51-958D-1AC1952FB81B}" dt="2021-05-30T10:38:20.312" v="735" actId="165"/>
          <ac:spMkLst>
            <pc:docMk/>
            <pc:sldMk cId="3013069878" sldId="1834"/>
            <ac:spMk id="2329" creationId="{069DC8BE-F510-498B-AA09-FCBF44F04B93}"/>
          </ac:spMkLst>
        </pc:spChg>
        <pc:spChg chg="mod">
          <ac:chgData name="Eldert Grootenboer" userId="3fe8758b2c2b58d2" providerId="LiveId" clId="{05357072-DB9E-4F51-958D-1AC1952FB81B}" dt="2021-05-30T10:38:20.312" v="735" actId="165"/>
          <ac:spMkLst>
            <pc:docMk/>
            <pc:sldMk cId="3013069878" sldId="1834"/>
            <ac:spMk id="2330" creationId="{863E00F6-727C-4C9E-9477-42DDE9ACB740}"/>
          </ac:spMkLst>
        </pc:spChg>
        <pc:spChg chg="mod">
          <ac:chgData name="Eldert Grootenboer" userId="3fe8758b2c2b58d2" providerId="LiveId" clId="{05357072-DB9E-4F51-958D-1AC1952FB81B}" dt="2021-05-30T10:38:20.312" v="735" actId="165"/>
          <ac:spMkLst>
            <pc:docMk/>
            <pc:sldMk cId="3013069878" sldId="1834"/>
            <ac:spMk id="2331" creationId="{0823697D-1819-4D6B-8B56-F311AD999B77}"/>
          </ac:spMkLst>
        </pc:spChg>
        <pc:spChg chg="mod">
          <ac:chgData name="Eldert Grootenboer" userId="3fe8758b2c2b58d2" providerId="LiveId" clId="{05357072-DB9E-4F51-958D-1AC1952FB81B}" dt="2021-05-30T10:38:20.312" v="735" actId="165"/>
          <ac:spMkLst>
            <pc:docMk/>
            <pc:sldMk cId="3013069878" sldId="1834"/>
            <ac:spMk id="2332" creationId="{CADCDDA2-EB11-47C5-B555-BD267B5BA532}"/>
          </ac:spMkLst>
        </pc:spChg>
        <pc:spChg chg="mod">
          <ac:chgData name="Eldert Grootenboer" userId="3fe8758b2c2b58d2" providerId="LiveId" clId="{05357072-DB9E-4F51-958D-1AC1952FB81B}" dt="2021-05-30T10:38:20.312" v="735" actId="165"/>
          <ac:spMkLst>
            <pc:docMk/>
            <pc:sldMk cId="3013069878" sldId="1834"/>
            <ac:spMk id="2333" creationId="{1EA329D9-DE9F-4C43-AD47-04FE89017F40}"/>
          </ac:spMkLst>
        </pc:spChg>
        <pc:spChg chg="mod">
          <ac:chgData name="Eldert Grootenboer" userId="3fe8758b2c2b58d2" providerId="LiveId" clId="{05357072-DB9E-4F51-958D-1AC1952FB81B}" dt="2021-05-30T10:38:20.312" v="735" actId="165"/>
          <ac:spMkLst>
            <pc:docMk/>
            <pc:sldMk cId="3013069878" sldId="1834"/>
            <ac:spMk id="2334" creationId="{0DBCD5A0-1465-489E-B5F4-833A86005F1E}"/>
          </ac:spMkLst>
        </pc:spChg>
        <pc:spChg chg="mod">
          <ac:chgData name="Eldert Grootenboer" userId="3fe8758b2c2b58d2" providerId="LiveId" clId="{05357072-DB9E-4F51-958D-1AC1952FB81B}" dt="2021-05-30T10:38:20.312" v="735" actId="165"/>
          <ac:spMkLst>
            <pc:docMk/>
            <pc:sldMk cId="3013069878" sldId="1834"/>
            <ac:spMk id="2335" creationId="{752800D7-7E11-421E-A78D-AEB3F40C9A58}"/>
          </ac:spMkLst>
        </pc:spChg>
        <pc:spChg chg="mod">
          <ac:chgData name="Eldert Grootenboer" userId="3fe8758b2c2b58d2" providerId="LiveId" clId="{05357072-DB9E-4F51-958D-1AC1952FB81B}" dt="2021-05-30T10:38:20.312" v="735" actId="165"/>
          <ac:spMkLst>
            <pc:docMk/>
            <pc:sldMk cId="3013069878" sldId="1834"/>
            <ac:spMk id="2336" creationId="{7E95493D-B0CD-4D41-BF4C-272BAE8BD823}"/>
          </ac:spMkLst>
        </pc:spChg>
        <pc:spChg chg="mod">
          <ac:chgData name="Eldert Grootenboer" userId="3fe8758b2c2b58d2" providerId="LiveId" clId="{05357072-DB9E-4F51-958D-1AC1952FB81B}" dt="2021-05-30T10:38:20.312" v="735" actId="165"/>
          <ac:spMkLst>
            <pc:docMk/>
            <pc:sldMk cId="3013069878" sldId="1834"/>
            <ac:spMk id="2337" creationId="{8E669099-0870-4DCF-988A-19CCCDDFF313}"/>
          </ac:spMkLst>
        </pc:spChg>
        <pc:spChg chg="mod">
          <ac:chgData name="Eldert Grootenboer" userId="3fe8758b2c2b58d2" providerId="LiveId" clId="{05357072-DB9E-4F51-958D-1AC1952FB81B}" dt="2021-05-30T10:38:20.312" v="735" actId="165"/>
          <ac:spMkLst>
            <pc:docMk/>
            <pc:sldMk cId="3013069878" sldId="1834"/>
            <ac:spMk id="2338" creationId="{6DBE397C-A468-456D-ADE8-7B019608FD21}"/>
          </ac:spMkLst>
        </pc:spChg>
        <pc:spChg chg="mod">
          <ac:chgData name="Eldert Grootenboer" userId="3fe8758b2c2b58d2" providerId="LiveId" clId="{05357072-DB9E-4F51-958D-1AC1952FB81B}" dt="2021-05-30T10:38:20.312" v="735" actId="165"/>
          <ac:spMkLst>
            <pc:docMk/>
            <pc:sldMk cId="3013069878" sldId="1834"/>
            <ac:spMk id="2339" creationId="{E50EEBBF-B85D-41A5-8203-6CF7728A8CA2}"/>
          </ac:spMkLst>
        </pc:spChg>
        <pc:spChg chg="mod">
          <ac:chgData name="Eldert Grootenboer" userId="3fe8758b2c2b58d2" providerId="LiveId" clId="{05357072-DB9E-4F51-958D-1AC1952FB81B}" dt="2021-05-30T10:38:20.312" v="735" actId="165"/>
          <ac:spMkLst>
            <pc:docMk/>
            <pc:sldMk cId="3013069878" sldId="1834"/>
            <ac:spMk id="2340" creationId="{FE19AF34-186D-45E9-B145-9523A2D5807C}"/>
          </ac:spMkLst>
        </pc:spChg>
        <pc:spChg chg="mod">
          <ac:chgData name="Eldert Grootenboer" userId="3fe8758b2c2b58d2" providerId="LiveId" clId="{05357072-DB9E-4F51-958D-1AC1952FB81B}" dt="2021-05-30T10:38:20.312" v="735" actId="165"/>
          <ac:spMkLst>
            <pc:docMk/>
            <pc:sldMk cId="3013069878" sldId="1834"/>
            <ac:spMk id="2341" creationId="{0C356001-8496-42E3-8E74-E7DC465E3749}"/>
          </ac:spMkLst>
        </pc:spChg>
        <pc:spChg chg="mod">
          <ac:chgData name="Eldert Grootenboer" userId="3fe8758b2c2b58d2" providerId="LiveId" clId="{05357072-DB9E-4F51-958D-1AC1952FB81B}" dt="2021-05-30T10:38:20.312" v="735" actId="165"/>
          <ac:spMkLst>
            <pc:docMk/>
            <pc:sldMk cId="3013069878" sldId="1834"/>
            <ac:spMk id="2342" creationId="{293D8F75-BB07-49FF-9917-8AECDA9F886E}"/>
          </ac:spMkLst>
        </pc:spChg>
        <pc:spChg chg="mod">
          <ac:chgData name="Eldert Grootenboer" userId="3fe8758b2c2b58d2" providerId="LiveId" clId="{05357072-DB9E-4F51-958D-1AC1952FB81B}" dt="2021-05-30T10:38:20.312" v="735" actId="165"/>
          <ac:spMkLst>
            <pc:docMk/>
            <pc:sldMk cId="3013069878" sldId="1834"/>
            <ac:spMk id="2343" creationId="{1CD4E9B5-F8A6-44C9-8056-6989B59C7BA2}"/>
          </ac:spMkLst>
        </pc:spChg>
        <pc:spChg chg="mod">
          <ac:chgData name="Eldert Grootenboer" userId="3fe8758b2c2b58d2" providerId="LiveId" clId="{05357072-DB9E-4F51-958D-1AC1952FB81B}" dt="2021-05-30T10:38:20.312" v="735" actId="165"/>
          <ac:spMkLst>
            <pc:docMk/>
            <pc:sldMk cId="3013069878" sldId="1834"/>
            <ac:spMk id="2344" creationId="{3B056D78-9E11-4B24-987D-5B16CE91B6E3}"/>
          </ac:spMkLst>
        </pc:spChg>
        <pc:spChg chg="mod">
          <ac:chgData name="Eldert Grootenboer" userId="3fe8758b2c2b58d2" providerId="LiveId" clId="{05357072-DB9E-4F51-958D-1AC1952FB81B}" dt="2021-05-30T10:38:20.312" v="735" actId="165"/>
          <ac:spMkLst>
            <pc:docMk/>
            <pc:sldMk cId="3013069878" sldId="1834"/>
            <ac:spMk id="2345" creationId="{F8A8D578-110A-41AC-88F9-5DB5DC8F8EDE}"/>
          </ac:spMkLst>
        </pc:spChg>
        <pc:spChg chg="mod">
          <ac:chgData name="Eldert Grootenboer" userId="3fe8758b2c2b58d2" providerId="LiveId" clId="{05357072-DB9E-4F51-958D-1AC1952FB81B}" dt="2021-05-30T10:38:20.312" v="735" actId="165"/>
          <ac:spMkLst>
            <pc:docMk/>
            <pc:sldMk cId="3013069878" sldId="1834"/>
            <ac:spMk id="2346" creationId="{F3682A32-D22E-4346-AF1C-F1B41F6B8278}"/>
          </ac:spMkLst>
        </pc:spChg>
        <pc:spChg chg="mod">
          <ac:chgData name="Eldert Grootenboer" userId="3fe8758b2c2b58d2" providerId="LiveId" clId="{05357072-DB9E-4F51-958D-1AC1952FB81B}" dt="2021-05-30T10:38:20.312" v="735" actId="165"/>
          <ac:spMkLst>
            <pc:docMk/>
            <pc:sldMk cId="3013069878" sldId="1834"/>
            <ac:spMk id="2347" creationId="{B14AF285-267D-4013-82FC-04EEA71CC328}"/>
          </ac:spMkLst>
        </pc:spChg>
        <pc:spChg chg="mod">
          <ac:chgData name="Eldert Grootenboer" userId="3fe8758b2c2b58d2" providerId="LiveId" clId="{05357072-DB9E-4F51-958D-1AC1952FB81B}" dt="2021-05-30T10:38:20.312" v="735" actId="165"/>
          <ac:spMkLst>
            <pc:docMk/>
            <pc:sldMk cId="3013069878" sldId="1834"/>
            <ac:spMk id="2348" creationId="{A64AC8E8-8D13-41F1-B63C-895FA6DD4A18}"/>
          </ac:spMkLst>
        </pc:spChg>
        <pc:spChg chg="mod">
          <ac:chgData name="Eldert Grootenboer" userId="3fe8758b2c2b58d2" providerId="LiveId" clId="{05357072-DB9E-4F51-958D-1AC1952FB81B}" dt="2021-05-30T10:38:20.312" v="735" actId="165"/>
          <ac:spMkLst>
            <pc:docMk/>
            <pc:sldMk cId="3013069878" sldId="1834"/>
            <ac:spMk id="2349" creationId="{D4C7A913-9713-450C-BE01-B0BEC4A4BD32}"/>
          </ac:spMkLst>
        </pc:spChg>
        <pc:spChg chg="mod">
          <ac:chgData name="Eldert Grootenboer" userId="3fe8758b2c2b58d2" providerId="LiveId" clId="{05357072-DB9E-4F51-958D-1AC1952FB81B}" dt="2021-05-30T10:38:20.312" v="735" actId="165"/>
          <ac:spMkLst>
            <pc:docMk/>
            <pc:sldMk cId="3013069878" sldId="1834"/>
            <ac:spMk id="2350" creationId="{D4908EDC-F94C-462F-BA34-FE7715B2110F}"/>
          </ac:spMkLst>
        </pc:spChg>
        <pc:spChg chg="mod">
          <ac:chgData name="Eldert Grootenboer" userId="3fe8758b2c2b58d2" providerId="LiveId" clId="{05357072-DB9E-4F51-958D-1AC1952FB81B}" dt="2021-05-30T10:38:20.312" v="735" actId="165"/>
          <ac:spMkLst>
            <pc:docMk/>
            <pc:sldMk cId="3013069878" sldId="1834"/>
            <ac:spMk id="2351" creationId="{EAD06BDE-15BD-47C1-A6EA-A05281871707}"/>
          </ac:spMkLst>
        </pc:spChg>
        <pc:spChg chg="mod">
          <ac:chgData name="Eldert Grootenboer" userId="3fe8758b2c2b58d2" providerId="LiveId" clId="{05357072-DB9E-4F51-958D-1AC1952FB81B}" dt="2021-05-30T10:38:20.312" v="735" actId="165"/>
          <ac:spMkLst>
            <pc:docMk/>
            <pc:sldMk cId="3013069878" sldId="1834"/>
            <ac:spMk id="2352" creationId="{2E055D65-CBA6-4819-A7C6-D87110FF5E79}"/>
          </ac:spMkLst>
        </pc:spChg>
        <pc:spChg chg="mod">
          <ac:chgData name="Eldert Grootenboer" userId="3fe8758b2c2b58d2" providerId="LiveId" clId="{05357072-DB9E-4F51-958D-1AC1952FB81B}" dt="2021-05-30T10:38:20.312" v="735" actId="165"/>
          <ac:spMkLst>
            <pc:docMk/>
            <pc:sldMk cId="3013069878" sldId="1834"/>
            <ac:spMk id="2353" creationId="{AB56B0C0-C5E7-463F-830E-899BE408F9F5}"/>
          </ac:spMkLst>
        </pc:spChg>
        <pc:spChg chg="mod">
          <ac:chgData name="Eldert Grootenboer" userId="3fe8758b2c2b58d2" providerId="LiveId" clId="{05357072-DB9E-4F51-958D-1AC1952FB81B}" dt="2021-05-30T10:38:20.312" v="735" actId="165"/>
          <ac:spMkLst>
            <pc:docMk/>
            <pc:sldMk cId="3013069878" sldId="1834"/>
            <ac:spMk id="2354" creationId="{276E134D-2763-4879-AB7C-564F6226FCB3}"/>
          </ac:spMkLst>
        </pc:spChg>
        <pc:spChg chg="mod">
          <ac:chgData name="Eldert Grootenboer" userId="3fe8758b2c2b58d2" providerId="LiveId" clId="{05357072-DB9E-4F51-958D-1AC1952FB81B}" dt="2021-05-30T10:38:20.312" v="735" actId="165"/>
          <ac:spMkLst>
            <pc:docMk/>
            <pc:sldMk cId="3013069878" sldId="1834"/>
            <ac:spMk id="2355" creationId="{4818A56B-DA52-4E9F-8FDE-242DFDFA4DAC}"/>
          </ac:spMkLst>
        </pc:spChg>
        <pc:spChg chg="mod">
          <ac:chgData name="Eldert Grootenboer" userId="3fe8758b2c2b58d2" providerId="LiveId" clId="{05357072-DB9E-4F51-958D-1AC1952FB81B}" dt="2021-05-30T10:38:20.312" v="735" actId="165"/>
          <ac:spMkLst>
            <pc:docMk/>
            <pc:sldMk cId="3013069878" sldId="1834"/>
            <ac:spMk id="2356" creationId="{16694447-6F84-4F6C-8B99-4DD85A458831}"/>
          </ac:spMkLst>
        </pc:spChg>
        <pc:spChg chg="mod">
          <ac:chgData name="Eldert Grootenboer" userId="3fe8758b2c2b58d2" providerId="LiveId" clId="{05357072-DB9E-4F51-958D-1AC1952FB81B}" dt="2021-05-30T10:38:20.312" v="735" actId="165"/>
          <ac:spMkLst>
            <pc:docMk/>
            <pc:sldMk cId="3013069878" sldId="1834"/>
            <ac:spMk id="2357" creationId="{7B6A3436-91D2-44CC-A221-0135B1B1B16E}"/>
          </ac:spMkLst>
        </pc:spChg>
        <pc:spChg chg="mod">
          <ac:chgData name="Eldert Grootenboer" userId="3fe8758b2c2b58d2" providerId="LiveId" clId="{05357072-DB9E-4F51-958D-1AC1952FB81B}" dt="2021-05-30T10:38:20.312" v="735" actId="165"/>
          <ac:spMkLst>
            <pc:docMk/>
            <pc:sldMk cId="3013069878" sldId="1834"/>
            <ac:spMk id="2358" creationId="{B860D41F-0A1B-4756-9161-0D518CFC3F30}"/>
          </ac:spMkLst>
        </pc:spChg>
        <pc:spChg chg="mod">
          <ac:chgData name="Eldert Grootenboer" userId="3fe8758b2c2b58d2" providerId="LiveId" clId="{05357072-DB9E-4F51-958D-1AC1952FB81B}" dt="2021-05-30T10:38:20.312" v="735" actId="165"/>
          <ac:spMkLst>
            <pc:docMk/>
            <pc:sldMk cId="3013069878" sldId="1834"/>
            <ac:spMk id="2359" creationId="{3A80F64E-51E7-4136-81EA-BA13C81CF12D}"/>
          </ac:spMkLst>
        </pc:spChg>
        <pc:spChg chg="mod">
          <ac:chgData name="Eldert Grootenboer" userId="3fe8758b2c2b58d2" providerId="LiveId" clId="{05357072-DB9E-4F51-958D-1AC1952FB81B}" dt="2021-05-30T10:38:20.312" v="735" actId="165"/>
          <ac:spMkLst>
            <pc:docMk/>
            <pc:sldMk cId="3013069878" sldId="1834"/>
            <ac:spMk id="2360" creationId="{61FA0FF7-8455-47EA-B9CC-1C36D33B0D1E}"/>
          </ac:spMkLst>
        </pc:spChg>
        <pc:spChg chg="mod">
          <ac:chgData name="Eldert Grootenboer" userId="3fe8758b2c2b58d2" providerId="LiveId" clId="{05357072-DB9E-4F51-958D-1AC1952FB81B}" dt="2021-05-30T10:38:20.312" v="735" actId="165"/>
          <ac:spMkLst>
            <pc:docMk/>
            <pc:sldMk cId="3013069878" sldId="1834"/>
            <ac:spMk id="2361" creationId="{8117BE85-C723-4B4C-8649-2F71C70B4AED}"/>
          </ac:spMkLst>
        </pc:spChg>
        <pc:spChg chg="mod">
          <ac:chgData name="Eldert Grootenboer" userId="3fe8758b2c2b58d2" providerId="LiveId" clId="{05357072-DB9E-4F51-958D-1AC1952FB81B}" dt="2021-05-30T10:38:20.312" v="735" actId="165"/>
          <ac:spMkLst>
            <pc:docMk/>
            <pc:sldMk cId="3013069878" sldId="1834"/>
            <ac:spMk id="2362" creationId="{03A33635-9674-450C-BEFD-41261A453EB5}"/>
          </ac:spMkLst>
        </pc:spChg>
        <pc:spChg chg="mod">
          <ac:chgData name="Eldert Grootenboer" userId="3fe8758b2c2b58d2" providerId="LiveId" clId="{05357072-DB9E-4F51-958D-1AC1952FB81B}" dt="2021-05-30T10:38:20.312" v="735" actId="165"/>
          <ac:spMkLst>
            <pc:docMk/>
            <pc:sldMk cId="3013069878" sldId="1834"/>
            <ac:spMk id="2363" creationId="{2FDD8489-E956-4ECD-9933-B72404E894FF}"/>
          </ac:spMkLst>
        </pc:spChg>
        <pc:spChg chg="mod">
          <ac:chgData name="Eldert Grootenboer" userId="3fe8758b2c2b58d2" providerId="LiveId" clId="{05357072-DB9E-4F51-958D-1AC1952FB81B}" dt="2021-05-30T10:38:20.312" v="735" actId="165"/>
          <ac:spMkLst>
            <pc:docMk/>
            <pc:sldMk cId="3013069878" sldId="1834"/>
            <ac:spMk id="2364" creationId="{5CED6FDA-A4CE-4AF8-8B57-4D77A4854BDF}"/>
          </ac:spMkLst>
        </pc:spChg>
        <pc:spChg chg="mod">
          <ac:chgData name="Eldert Grootenboer" userId="3fe8758b2c2b58d2" providerId="LiveId" clId="{05357072-DB9E-4F51-958D-1AC1952FB81B}" dt="2021-05-30T10:38:20.312" v="735" actId="165"/>
          <ac:spMkLst>
            <pc:docMk/>
            <pc:sldMk cId="3013069878" sldId="1834"/>
            <ac:spMk id="2365" creationId="{47911A08-3CEF-43EA-BF0F-AF43C1310736}"/>
          </ac:spMkLst>
        </pc:spChg>
        <pc:spChg chg="mod">
          <ac:chgData name="Eldert Grootenboer" userId="3fe8758b2c2b58d2" providerId="LiveId" clId="{05357072-DB9E-4F51-958D-1AC1952FB81B}" dt="2021-05-30T10:38:20.312" v="735" actId="165"/>
          <ac:spMkLst>
            <pc:docMk/>
            <pc:sldMk cId="3013069878" sldId="1834"/>
            <ac:spMk id="2366" creationId="{CC2B9BA8-EB47-428B-865F-FC879F69756D}"/>
          </ac:spMkLst>
        </pc:spChg>
        <pc:spChg chg="mod">
          <ac:chgData name="Eldert Grootenboer" userId="3fe8758b2c2b58d2" providerId="LiveId" clId="{05357072-DB9E-4F51-958D-1AC1952FB81B}" dt="2021-05-30T10:38:20.312" v="735" actId="165"/>
          <ac:spMkLst>
            <pc:docMk/>
            <pc:sldMk cId="3013069878" sldId="1834"/>
            <ac:spMk id="2367" creationId="{E1B5CEA1-8B5B-4525-9F83-D219769EDB76}"/>
          </ac:spMkLst>
        </pc:spChg>
        <pc:spChg chg="mod">
          <ac:chgData name="Eldert Grootenboer" userId="3fe8758b2c2b58d2" providerId="LiveId" clId="{05357072-DB9E-4F51-958D-1AC1952FB81B}" dt="2021-05-30T10:38:20.312" v="735" actId="165"/>
          <ac:spMkLst>
            <pc:docMk/>
            <pc:sldMk cId="3013069878" sldId="1834"/>
            <ac:spMk id="2368" creationId="{67BD8B45-C93D-47A2-98E6-4E18B68A40C7}"/>
          </ac:spMkLst>
        </pc:spChg>
        <pc:spChg chg="mod">
          <ac:chgData name="Eldert Grootenboer" userId="3fe8758b2c2b58d2" providerId="LiveId" clId="{05357072-DB9E-4F51-958D-1AC1952FB81B}" dt="2021-05-30T10:38:20.312" v="735" actId="165"/>
          <ac:spMkLst>
            <pc:docMk/>
            <pc:sldMk cId="3013069878" sldId="1834"/>
            <ac:spMk id="2369" creationId="{BE091CA0-5CF3-4547-A5E7-0E39F1512F86}"/>
          </ac:spMkLst>
        </pc:spChg>
        <pc:spChg chg="mod">
          <ac:chgData name="Eldert Grootenboer" userId="3fe8758b2c2b58d2" providerId="LiveId" clId="{05357072-DB9E-4F51-958D-1AC1952FB81B}" dt="2021-05-30T10:38:20.312" v="735" actId="165"/>
          <ac:spMkLst>
            <pc:docMk/>
            <pc:sldMk cId="3013069878" sldId="1834"/>
            <ac:spMk id="2370" creationId="{081E3E2C-A7BD-4C36-8D69-EA92BC690855}"/>
          </ac:spMkLst>
        </pc:spChg>
        <pc:spChg chg="mod">
          <ac:chgData name="Eldert Grootenboer" userId="3fe8758b2c2b58d2" providerId="LiveId" clId="{05357072-DB9E-4F51-958D-1AC1952FB81B}" dt="2021-05-30T10:38:20.312" v="735" actId="165"/>
          <ac:spMkLst>
            <pc:docMk/>
            <pc:sldMk cId="3013069878" sldId="1834"/>
            <ac:spMk id="2371" creationId="{A4416B28-44A4-4F39-9AA5-1B7D985EC920}"/>
          </ac:spMkLst>
        </pc:spChg>
        <pc:spChg chg="mod">
          <ac:chgData name="Eldert Grootenboer" userId="3fe8758b2c2b58d2" providerId="LiveId" clId="{05357072-DB9E-4F51-958D-1AC1952FB81B}" dt="2021-05-30T10:38:20.312" v="735" actId="165"/>
          <ac:spMkLst>
            <pc:docMk/>
            <pc:sldMk cId="3013069878" sldId="1834"/>
            <ac:spMk id="2372" creationId="{195F81F3-9914-41F7-B1BA-A4C6267AFAC0}"/>
          </ac:spMkLst>
        </pc:spChg>
        <pc:spChg chg="mod">
          <ac:chgData name="Eldert Grootenboer" userId="3fe8758b2c2b58d2" providerId="LiveId" clId="{05357072-DB9E-4F51-958D-1AC1952FB81B}" dt="2021-05-30T10:38:20.312" v="735" actId="165"/>
          <ac:spMkLst>
            <pc:docMk/>
            <pc:sldMk cId="3013069878" sldId="1834"/>
            <ac:spMk id="2373" creationId="{BFA69FA7-4552-40F4-95DE-CBCC1C1AE809}"/>
          </ac:spMkLst>
        </pc:spChg>
        <pc:spChg chg="mod">
          <ac:chgData name="Eldert Grootenboer" userId="3fe8758b2c2b58d2" providerId="LiveId" clId="{05357072-DB9E-4F51-958D-1AC1952FB81B}" dt="2021-05-30T10:38:20.312" v="735" actId="165"/>
          <ac:spMkLst>
            <pc:docMk/>
            <pc:sldMk cId="3013069878" sldId="1834"/>
            <ac:spMk id="2374" creationId="{524ED34A-71A7-4A54-838D-022D6D7ACBC7}"/>
          </ac:spMkLst>
        </pc:spChg>
        <pc:spChg chg="mod">
          <ac:chgData name="Eldert Grootenboer" userId="3fe8758b2c2b58d2" providerId="LiveId" clId="{05357072-DB9E-4F51-958D-1AC1952FB81B}" dt="2021-05-30T10:38:20.312" v="735" actId="165"/>
          <ac:spMkLst>
            <pc:docMk/>
            <pc:sldMk cId="3013069878" sldId="1834"/>
            <ac:spMk id="2375" creationId="{0D6DD200-6331-4E6A-92E2-BC863DD93B02}"/>
          </ac:spMkLst>
        </pc:spChg>
        <pc:spChg chg="mod">
          <ac:chgData name="Eldert Grootenboer" userId="3fe8758b2c2b58d2" providerId="LiveId" clId="{05357072-DB9E-4F51-958D-1AC1952FB81B}" dt="2021-05-30T10:38:20.312" v="735" actId="165"/>
          <ac:spMkLst>
            <pc:docMk/>
            <pc:sldMk cId="3013069878" sldId="1834"/>
            <ac:spMk id="2376" creationId="{8B7EC1C7-8DCB-4FED-A066-41391A7DD511}"/>
          </ac:spMkLst>
        </pc:spChg>
        <pc:spChg chg="mod">
          <ac:chgData name="Eldert Grootenboer" userId="3fe8758b2c2b58d2" providerId="LiveId" clId="{05357072-DB9E-4F51-958D-1AC1952FB81B}" dt="2021-05-30T10:38:20.312" v="735" actId="165"/>
          <ac:spMkLst>
            <pc:docMk/>
            <pc:sldMk cId="3013069878" sldId="1834"/>
            <ac:spMk id="2377" creationId="{C1D1E7C5-A4E8-4EC6-ADA2-E2BD7FC5A79E}"/>
          </ac:spMkLst>
        </pc:spChg>
        <pc:spChg chg="mod">
          <ac:chgData name="Eldert Grootenboer" userId="3fe8758b2c2b58d2" providerId="LiveId" clId="{05357072-DB9E-4F51-958D-1AC1952FB81B}" dt="2021-05-30T10:38:20.312" v="735" actId="165"/>
          <ac:spMkLst>
            <pc:docMk/>
            <pc:sldMk cId="3013069878" sldId="1834"/>
            <ac:spMk id="2378" creationId="{2159D2DA-844F-4992-80C3-D14E9AC8F722}"/>
          </ac:spMkLst>
        </pc:spChg>
        <pc:spChg chg="mod">
          <ac:chgData name="Eldert Grootenboer" userId="3fe8758b2c2b58d2" providerId="LiveId" clId="{05357072-DB9E-4F51-958D-1AC1952FB81B}" dt="2021-05-30T10:38:20.312" v="735" actId="165"/>
          <ac:spMkLst>
            <pc:docMk/>
            <pc:sldMk cId="3013069878" sldId="1834"/>
            <ac:spMk id="2379" creationId="{7AF1336A-C042-4612-97E3-668F7EF476CE}"/>
          </ac:spMkLst>
        </pc:spChg>
        <pc:spChg chg="mod">
          <ac:chgData name="Eldert Grootenboer" userId="3fe8758b2c2b58d2" providerId="LiveId" clId="{05357072-DB9E-4F51-958D-1AC1952FB81B}" dt="2021-05-30T10:38:20.312" v="735" actId="165"/>
          <ac:spMkLst>
            <pc:docMk/>
            <pc:sldMk cId="3013069878" sldId="1834"/>
            <ac:spMk id="2380" creationId="{84A264EB-0DE2-48C9-8C8F-85AAEA1B07F9}"/>
          </ac:spMkLst>
        </pc:spChg>
        <pc:spChg chg="mod">
          <ac:chgData name="Eldert Grootenboer" userId="3fe8758b2c2b58d2" providerId="LiveId" clId="{05357072-DB9E-4F51-958D-1AC1952FB81B}" dt="2021-05-30T10:38:20.312" v="735" actId="165"/>
          <ac:spMkLst>
            <pc:docMk/>
            <pc:sldMk cId="3013069878" sldId="1834"/>
            <ac:spMk id="2381" creationId="{74E09D12-6DC8-43AB-B1B5-F1E6629D0813}"/>
          </ac:spMkLst>
        </pc:spChg>
        <pc:spChg chg="mod">
          <ac:chgData name="Eldert Grootenboer" userId="3fe8758b2c2b58d2" providerId="LiveId" clId="{05357072-DB9E-4F51-958D-1AC1952FB81B}" dt="2021-05-30T10:38:20.312" v="735" actId="165"/>
          <ac:spMkLst>
            <pc:docMk/>
            <pc:sldMk cId="3013069878" sldId="1834"/>
            <ac:spMk id="2382" creationId="{2DE5A6DB-85DD-4656-8344-D658488A667A}"/>
          </ac:spMkLst>
        </pc:spChg>
        <pc:spChg chg="mod">
          <ac:chgData name="Eldert Grootenboer" userId="3fe8758b2c2b58d2" providerId="LiveId" clId="{05357072-DB9E-4F51-958D-1AC1952FB81B}" dt="2021-05-30T10:38:20.312" v="735" actId="165"/>
          <ac:spMkLst>
            <pc:docMk/>
            <pc:sldMk cId="3013069878" sldId="1834"/>
            <ac:spMk id="2383" creationId="{99E3A486-ED17-4D22-8A80-06E360603EDC}"/>
          </ac:spMkLst>
        </pc:spChg>
        <pc:spChg chg="mod">
          <ac:chgData name="Eldert Grootenboer" userId="3fe8758b2c2b58d2" providerId="LiveId" clId="{05357072-DB9E-4F51-958D-1AC1952FB81B}" dt="2021-05-30T10:38:20.312" v="735" actId="165"/>
          <ac:spMkLst>
            <pc:docMk/>
            <pc:sldMk cId="3013069878" sldId="1834"/>
            <ac:spMk id="2384" creationId="{7BB5A2CB-43E7-4478-A683-5D2D65818D75}"/>
          </ac:spMkLst>
        </pc:spChg>
        <pc:spChg chg="mod">
          <ac:chgData name="Eldert Grootenboer" userId="3fe8758b2c2b58d2" providerId="LiveId" clId="{05357072-DB9E-4F51-958D-1AC1952FB81B}" dt="2021-05-30T10:38:20.312" v="735" actId="165"/>
          <ac:spMkLst>
            <pc:docMk/>
            <pc:sldMk cId="3013069878" sldId="1834"/>
            <ac:spMk id="2385" creationId="{213CEB69-0E69-4F25-94E7-3566F771FEF1}"/>
          </ac:spMkLst>
        </pc:spChg>
        <pc:spChg chg="mod">
          <ac:chgData name="Eldert Grootenboer" userId="3fe8758b2c2b58d2" providerId="LiveId" clId="{05357072-DB9E-4F51-958D-1AC1952FB81B}" dt="2021-05-30T10:38:20.312" v="735" actId="165"/>
          <ac:spMkLst>
            <pc:docMk/>
            <pc:sldMk cId="3013069878" sldId="1834"/>
            <ac:spMk id="2386" creationId="{FDD33582-1316-4AF6-9F42-1DF6D33791DD}"/>
          </ac:spMkLst>
        </pc:spChg>
        <pc:spChg chg="mod">
          <ac:chgData name="Eldert Grootenboer" userId="3fe8758b2c2b58d2" providerId="LiveId" clId="{05357072-DB9E-4F51-958D-1AC1952FB81B}" dt="2021-05-30T10:38:20.312" v="735" actId="165"/>
          <ac:spMkLst>
            <pc:docMk/>
            <pc:sldMk cId="3013069878" sldId="1834"/>
            <ac:spMk id="2387" creationId="{1F97471C-2992-4FB8-A7C1-4DBF1C62DC62}"/>
          </ac:spMkLst>
        </pc:spChg>
        <pc:spChg chg="mod">
          <ac:chgData name="Eldert Grootenboer" userId="3fe8758b2c2b58d2" providerId="LiveId" clId="{05357072-DB9E-4F51-958D-1AC1952FB81B}" dt="2021-05-30T10:38:20.312" v="735" actId="165"/>
          <ac:spMkLst>
            <pc:docMk/>
            <pc:sldMk cId="3013069878" sldId="1834"/>
            <ac:spMk id="2388" creationId="{8A99DD2D-9DD8-47DE-B37E-C38A9BAD2095}"/>
          </ac:spMkLst>
        </pc:spChg>
        <pc:spChg chg="mod">
          <ac:chgData name="Eldert Grootenboer" userId="3fe8758b2c2b58d2" providerId="LiveId" clId="{05357072-DB9E-4F51-958D-1AC1952FB81B}" dt="2021-05-30T10:38:20.312" v="735" actId="165"/>
          <ac:spMkLst>
            <pc:docMk/>
            <pc:sldMk cId="3013069878" sldId="1834"/>
            <ac:spMk id="2389" creationId="{F65ECCE7-2BB7-46B2-A608-3E5A21816F91}"/>
          </ac:spMkLst>
        </pc:spChg>
        <pc:spChg chg="mod">
          <ac:chgData name="Eldert Grootenboer" userId="3fe8758b2c2b58d2" providerId="LiveId" clId="{05357072-DB9E-4F51-958D-1AC1952FB81B}" dt="2021-05-30T10:38:20.312" v="735" actId="165"/>
          <ac:spMkLst>
            <pc:docMk/>
            <pc:sldMk cId="3013069878" sldId="1834"/>
            <ac:spMk id="2390" creationId="{129CC0D6-8ECD-418F-B5A4-B0DE2E30E2AD}"/>
          </ac:spMkLst>
        </pc:spChg>
        <pc:spChg chg="mod">
          <ac:chgData name="Eldert Grootenboer" userId="3fe8758b2c2b58d2" providerId="LiveId" clId="{05357072-DB9E-4F51-958D-1AC1952FB81B}" dt="2021-05-30T10:38:20.312" v="735" actId="165"/>
          <ac:spMkLst>
            <pc:docMk/>
            <pc:sldMk cId="3013069878" sldId="1834"/>
            <ac:spMk id="2391" creationId="{0A64CBA8-BD8B-4578-9CC7-C989E513A5F1}"/>
          </ac:spMkLst>
        </pc:spChg>
        <pc:spChg chg="mod">
          <ac:chgData name="Eldert Grootenboer" userId="3fe8758b2c2b58d2" providerId="LiveId" clId="{05357072-DB9E-4F51-958D-1AC1952FB81B}" dt="2021-05-30T10:38:20.312" v="735" actId="165"/>
          <ac:spMkLst>
            <pc:docMk/>
            <pc:sldMk cId="3013069878" sldId="1834"/>
            <ac:spMk id="2392" creationId="{6AC72104-3B7E-448B-B728-FF48BF2ABC60}"/>
          </ac:spMkLst>
        </pc:spChg>
        <pc:spChg chg="mod">
          <ac:chgData name="Eldert Grootenboer" userId="3fe8758b2c2b58d2" providerId="LiveId" clId="{05357072-DB9E-4F51-958D-1AC1952FB81B}" dt="2021-05-30T10:38:20.312" v="735" actId="165"/>
          <ac:spMkLst>
            <pc:docMk/>
            <pc:sldMk cId="3013069878" sldId="1834"/>
            <ac:spMk id="2393" creationId="{FB9276CB-47AD-44C4-B89F-778EA569A32C}"/>
          </ac:spMkLst>
        </pc:spChg>
        <pc:spChg chg="mod">
          <ac:chgData name="Eldert Grootenboer" userId="3fe8758b2c2b58d2" providerId="LiveId" clId="{05357072-DB9E-4F51-958D-1AC1952FB81B}" dt="2021-05-30T10:38:20.312" v="735" actId="165"/>
          <ac:spMkLst>
            <pc:docMk/>
            <pc:sldMk cId="3013069878" sldId="1834"/>
            <ac:spMk id="2394" creationId="{E9D3CD18-202E-4D88-BBE4-AC6BA5F59732}"/>
          </ac:spMkLst>
        </pc:spChg>
        <pc:spChg chg="mod">
          <ac:chgData name="Eldert Grootenboer" userId="3fe8758b2c2b58d2" providerId="LiveId" clId="{05357072-DB9E-4F51-958D-1AC1952FB81B}" dt="2021-05-30T10:38:20.312" v="735" actId="165"/>
          <ac:spMkLst>
            <pc:docMk/>
            <pc:sldMk cId="3013069878" sldId="1834"/>
            <ac:spMk id="2395" creationId="{C22058E7-06C5-4794-A07D-CB2B2FB4C538}"/>
          </ac:spMkLst>
        </pc:spChg>
        <pc:spChg chg="mod">
          <ac:chgData name="Eldert Grootenboer" userId="3fe8758b2c2b58d2" providerId="LiveId" clId="{05357072-DB9E-4F51-958D-1AC1952FB81B}" dt="2021-05-30T10:38:20.312" v="735" actId="165"/>
          <ac:spMkLst>
            <pc:docMk/>
            <pc:sldMk cId="3013069878" sldId="1834"/>
            <ac:spMk id="2396" creationId="{86EAF57B-9DF7-473A-901B-6484E335C798}"/>
          </ac:spMkLst>
        </pc:spChg>
        <pc:spChg chg="mod">
          <ac:chgData name="Eldert Grootenboer" userId="3fe8758b2c2b58d2" providerId="LiveId" clId="{05357072-DB9E-4F51-958D-1AC1952FB81B}" dt="2021-05-30T10:38:20.312" v="735" actId="165"/>
          <ac:spMkLst>
            <pc:docMk/>
            <pc:sldMk cId="3013069878" sldId="1834"/>
            <ac:spMk id="2397" creationId="{1072E8C2-E1BE-453E-B904-9FA8B0A95DA8}"/>
          </ac:spMkLst>
        </pc:spChg>
        <pc:spChg chg="mod">
          <ac:chgData name="Eldert Grootenboer" userId="3fe8758b2c2b58d2" providerId="LiveId" clId="{05357072-DB9E-4F51-958D-1AC1952FB81B}" dt="2021-05-30T10:38:20.312" v="735" actId="165"/>
          <ac:spMkLst>
            <pc:docMk/>
            <pc:sldMk cId="3013069878" sldId="1834"/>
            <ac:spMk id="2398" creationId="{57CF1B6E-1A4A-47BE-8FFC-C870A889B409}"/>
          </ac:spMkLst>
        </pc:spChg>
        <pc:spChg chg="mod">
          <ac:chgData name="Eldert Grootenboer" userId="3fe8758b2c2b58d2" providerId="LiveId" clId="{05357072-DB9E-4F51-958D-1AC1952FB81B}" dt="2021-05-30T10:38:20.312" v="735" actId="165"/>
          <ac:spMkLst>
            <pc:docMk/>
            <pc:sldMk cId="3013069878" sldId="1834"/>
            <ac:spMk id="2399" creationId="{B27E9423-AE1C-48F3-B7F0-F9CE12C58338}"/>
          </ac:spMkLst>
        </pc:spChg>
        <pc:spChg chg="mod">
          <ac:chgData name="Eldert Grootenboer" userId="3fe8758b2c2b58d2" providerId="LiveId" clId="{05357072-DB9E-4F51-958D-1AC1952FB81B}" dt="2021-05-30T10:38:20.312" v="735" actId="165"/>
          <ac:spMkLst>
            <pc:docMk/>
            <pc:sldMk cId="3013069878" sldId="1834"/>
            <ac:spMk id="2400" creationId="{EC069C6C-7E9C-45B3-B88B-87F4570F5692}"/>
          </ac:spMkLst>
        </pc:spChg>
        <pc:spChg chg="mod">
          <ac:chgData name="Eldert Grootenboer" userId="3fe8758b2c2b58d2" providerId="LiveId" clId="{05357072-DB9E-4F51-958D-1AC1952FB81B}" dt="2021-05-30T10:38:20.312" v="735" actId="165"/>
          <ac:spMkLst>
            <pc:docMk/>
            <pc:sldMk cId="3013069878" sldId="1834"/>
            <ac:spMk id="2401" creationId="{DB9AF1CD-789A-4D4E-82C6-8797E1E6AE85}"/>
          </ac:spMkLst>
        </pc:spChg>
        <pc:spChg chg="mod">
          <ac:chgData name="Eldert Grootenboer" userId="3fe8758b2c2b58d2" providerId="LiveId" clId="{05357072-DB9E-4F51-958D-1AC1952FB81B}" dt="2021-05-30T10:38:20.312" v="735" actId="165"/>
          <ac:spMkLst>
            <pc:docMk/>
            <pc:sldMk cId="3013069878" sldId="1834"/>
            <ac:spMk id="2402" creationId="{7BDB55AA-B90D-4D40-B03A-835CE766B8F8}"/>
          </ac:spMkLst>
        </pc:spChg>
        <pc:spChg chg="mod">
          <ac:chgData name="Eldert Grootenboer" userId="3fe8758b2c2b58d2" providerId="LiveId" clId="{05357072-DB9E-4F51-958D-1AC1952FB81B}" dt="2021-05-30T10:38:20.312" v="735" actId="165"/>
          <ac:spMkLst>
            <pc:docMk/>
            <pc:sldMk cId="3013069878" sldId="1834"/>
            <ac:spMk id="2403" creationId="{FA7E492A-9517-4314-A8F6-2E9158FBF41C}"/>
          </ac:spMkLst>
        </pc:spChg>
        <pc:spChg chg="mod">
          <ac:chgData name="Eldert Grootenboer" userId="3fe8758b2c2b58d2" providerId="LiveId" clId="{05357072-DB9E-4F51-958D-1AC1952FB81B}" dt="2021-05-30T10:38:20.312" v="735" actId="165"/>
          <ac:spMkLst>
            <pc:docMk/>
            <pc:sldMk cId="3013069878" sldId="1834"/>
            <ac:spMk id="2404" creationId="{A977B50E-7B12-44D6-A184-CE2A8392F3D7}"/>
          </ac:spMkLst>
        </pc:spChg>
        <pc:spChg chg="mod">
          <ac:chgData name="Eldert Grootenboer" userId="3fe8758b2c2b58d2" providerId="LiveId" clId="{05357072-DB9E-4F51-958D-1AC1952FB81B}" dt="2021-05-30T10:38:20.312" v="735" actId="165"/>
          <ac:spMkLst>
            <pc:docMk/>
            <pc:sldMk cId="3013069878" sldId="1834"/>
            <ac:spMk id="2405" creationId="{4E2919CF-2C6F-458B-9B60-1407115DBB84}"/>
          </ac:spMkLst>
        </pc:spChg>
        <pc:spChg chg="mod">
          <ac:chgData name="Eldert Grootenboer" userId="3fe8758b2c2b58d2" providerId="LiveId" clId="{05357072-DB9E-4F51-958D-1AC1952FB81B}" dt="2021-05-30T10:38:20.312" v="735" actId="165"/>
          <ac:spMkLst>
            <pc:docMk/>
            <pc:sldMk cId="3013069878" sldId="1834"/>
            <ac:spMk id="2406" creationId="{02A6826D-B35A-4BF9-8A3C-B64A92E86EF5}"/>
          </ac:spMkLst>
        </pc:spChg>
        <pc:spChg chg="mod">
          <ac:chgData name="Eldert Grootenboer" userId="3fe8758b2c2b58d2" providerId="LiveId" clId="{05357072-DB9E-4F51-958D-1AC1952FB81B}" dt="2021-05-30T10:38:20.312" v="735" actId="165"/>
          <ac:spMkLst>
            <pc:docMk/>
            <pc:sldMk cId="3013069878" sldId="1834"/>
            <ac:spMk id="2407" creationId="{B0AD6675-81E7-4375-907A-BDB4089F7164}"/>
          </ac:spMkLst>
        </pc:spChg>
        <pc:spChg chg="mod">
          <ac:chgData name="Eldert Grootenboer" userId="3fe8758b2c2b58d2" providerId="LiveId" clId="{05357072-DB9E-4F51-958D-1AC1952FB81B}" dt="2021-05-30T10:38:20.312" v="735" actId="165"/>
          <ac:spMkLst>
            <pc:docMk/>
            <pc:sldMk cId="3013069878" sldId="1834"/>
            <ac:spMk id="2408" creationId="{B93D27A1-98B0-4823-9E81-741ED881FF52}"/>
          </ac:spMkLst>
        </pc:spChg>
        <pc:spChg chg="mod">
          <ac:chgData name="Eldert Grootenboer" userId="3fe8758b2c2b58d2" providerId="LiveId" clId="{05357072-DB9E-4F51-958D-1AC1952FB81B}" dt="2021-05-30T10:38:20.312" v="735" actId="165"/>
          <ac:spMkLst>
            <pc:docMk/>
            <pc:sldMk cId="3013069878" sldId="1834"/>
            <ac:spMk id="2409" creationId="{69C81796-FA22-4DC1-A3B1-9F11B5ABE9E5}"/>
          </ac:spMkLst>
        </pc:spChg>
        <pc:spChg chg="mod">
          <ac:chgData name="Eldert Grootenboer" userId="3fe8758b2c2b58d2" providerId="LiveId" clId="{05357072-DB9E-4F51-958D-1AC1952FB81B}" dt="2021-05-30T10:38:20.312" v="735" actId="165"/>
          <ac:spMkLst>
            <pc:docMk/>
            <pc:sldMk cId="3013069878" sldId="1834"/>
            <ac:spMk id="2410" creationId="{9AA76BFE-0B37-4BD9-844C-486ECE0F757A}"/>
          </ac:spMkLst>
        </pc:spChg>
        <pc:spChg chg="mod">
          <ac:chgData name="Eldert Grootenboer" userId="3fe8758b2c2b58d2" providerId="LiveId" clId="{05357072-DB9E-4F51-958D-1AC1952FB81B}" dt="2021-05-30T10:38:20.312" v="735" actId="165"/>
          <ac:spMkLst>
            <pc:docMk/>
            <pc:sldMk cId="3013069878" sldId="1834"/>
            <ac:spMk id="2411" creationId="{C3773856-8634-428C-8358-A45BE1EDAE16}"/>
          </ac:spMkLst>
        </pc:spChg>
        <pc:spChg chg="mod">
          <ac:chgData name="Eldert Grootenboer" userId="3fe8758b2c2b58d2" providerId="LiveId" clId="{05357072-DB9E-4F51-958D-1AC1952FB81B}" dt="2021-05-30T10:38:20.312" v="735" actId="165"/>
          <ac:spMkLst>
            <pc:docMk/>
            <pc:sldMk cId="3013069878" sldId="1834"/>
            <ac:spMk id="2412" creationId="{5180DB7F-EC71-4182-9386-9322946E060B}"/>
          </ac:spMkLst>
        </pc:spChg>
        <pc:spChg chg="mod">
          <ac:chgData name="Eldert Grootenboer" userId="3fe8758b2c2b58d2" providerId="LiveId" clId="{05357072-DB9E-4F51-958D-1AC1952FB81B}" dt="2021-05-30T10:38:20.312" v="735" actId="165"/>
          <ac:spMkLst>
            <pc:docMk/>
            <pc:sldMk cId="3013069878" sldId="1834"/>
            <ac:spMk id="2413" creationId="{4AEAC6AB-4B89-47B1-BE46-F86B4E52EFBC}"/>
          </ac:spMkLst>
        </pc:spChg>
        <pc:spChg chg="mod">
          <ac:chgData name="Eldert Grootenboer" userId="3fe8758b2c2b58d2" providerId="LiveId" clId="{05357072-DB9E-4F51-958D-1AC1952FB81B}" dt="2021-05-30T10:38:20.312" v="735" actId="165"/>
          <ac:spMkLst>
            <pc:docMk/>
            <pc:sldMk cId="3013069878" sldId="1834"/>
            <ac:spMk id="2414" creationId="{2CA62624-D187-4968-B2BB-1A2BE8D37123}"/>
          </ac:spMkLst>
        </pc:spChg>
        <pc:spChg chg="mod">
          <ac:chgData name="Eldert Grootenboer" userId="3fe8758b2c2b58d2" providerId="LiveId" clId="{05357072-DB9E-4F51-958D-1AC1952FB81B}" dt="2021-05-30T10:38:20.312" v="735" actId="165"/>
          <ac:spMkLst>
            <pc:docMk/>
            <pc:sldMk cId="3013069878" sldId="1834"/>
            <ac:spMk id="2415" creationId="{D283991A-2827-4CD1-AF9B-64FE4838D42C}"/>
          </ac:spMkLst>
        </pc:spChg>
        <pc:spChg chg="mod">
          <ac:chgData name="Eldert Grootenboer" userId="3fe8758b2c2b58d2" providerId="LiveId" clId="{05357072-DB9E-4F51-958D-1AC1952FB81B}" dt="2021-05-30T10:38:20.312" v="735" actId="165"/>
          <ac:spMkLst>
            <pc:docMk/>
            <pc:sldMk cId="3013069878" sldId="1834"/>
            <ac:spMk id="2416" creationId="{E181FF62-06F6-469C-9567-5F7A4E663F15}"/>
          </ac:spMkLst>
        </pc:spChg>
        <pc:spChg chg="mod">
          <ac:chgData name="Eldert Grootenboer" userId="3fe8758b2c2b58d2" providerId="LiveId" clId="{05357072-DB9E-4F51-958D-1AC1952FB81B}" dt="2021-05-30T10:38:20.312" v="735" actId="165"/>
          <ac:spMkLst>
            <pc:docMk/>
            <pc:sldMk cId="3013069878" sldId="1834"/>
            <ac:spMk id="2417" creationId="{08DF55B7-2D94-4834-8423-3135C94CE1D0}"/>
          </ac:spMkLst>
        </pc:spChg>
        <pc:spChg chg="mod">
          <ac:chgData name="Eldert Grootenboer" userId="3fe8758b2c2b58d2" providerId="LiveId" clId="{05357072-DB9E-4F51-958D-1AC1952FB81B}" dt="2021-05-30T10:38:20.312" v="735" actId="165"/>
          <ac:spMkLst>
            <pc:docMk/>
            <pc:sldMk cId="3013069878" sldId="1834"/>
            <ac:spMk id="2418" creationId="{A346FCD4-2F4A-47A1-A0B7-765E51FA5FB4}"/>
          </ac:spMkLst>
        </pc:spChg>
        <pc:spChg chg="mod">
          <ac:chgData name="Eldert Grootenboer" userId="3fe8758b2c2b58d2" providerId="LiveId" clId="{05357072-DB9E-4F51-958D-1AC1952FB81B}" dt="2021-05-30T10:38:20.312" v="735" actId="165"/>
          <ac:spMkLst>
            <pc:docMk/>
            <pc:sldMk cId="3013069878" sldId="1834"/>
            <ac:spMk id="2419" creationId="{2EEF85B1-F471-4EDC-83FE-EAA174F3AA5E}"/>
          </ac:spMkLst>
        </pc:spChg>
        <pc:spChg chg="mod">
          <ac:chgData name="Eldert Grootenboer" userId="3fe8758b2c2b58d2" providerId="LiveId" clId="{05357072-DB9E-4F51-958D-1AC1952FB81B}" dt="2021-05-30T10:38:20.312" v="735" actId="165"/>
          <ac:spMkLst>
            <pc:docMk/>
            <pc:sldMk cId="3013069878" sldId="1834"/>
            <ac:spMk id="2420" creationId="{405BC6ED-EB28-4173-AE10-2006CAAB5135}"/>
          </ac:spMkLst>
        </pc:spChg>
        <pc:spChg chg="mod">
          <ac:chgData name="Eldert Grootenboer" userId="3fe8758b2c2b58d2" providerId="LiveId" clId="{05357072-DB9E-4F51-958D-1AC1952FB81B}" dt="2021-05-30T10:38:20.312" v="735" actId="165"/>
          <ac:spMkLst>
            <pc:docMk/>
            <pc:sldMk cId="3013069878" sldId="1834"/>
            <ac:spMk id="2421" creationId="{C46A0702-9A9D-4880-BCB4-3D43FE1CD116}"/>
          </ac:spMkLst>
        </pc:spChg>
        <pc:spChg chg="mod">
          <ac:chgData name="Eldert Grootenboer" userId="3fe8758b2c2b58d2" providerId="LiveId" clId="{05357072-DB9E-4F51-958D-1AC1952FB81B}" dt="2021-05-30T10:38:20.312" v="735" actId="165"/>
          <ac:spMkLst>
            <pc:docMk/>
            <pc:sldMk cId="3013069878" sldId="1834"/>
            <ac:spMk id="2422" creationId="{68724220-ECEA-46EA-BABF-49B3BB25731F}"/>
          </ac:spMkLst>
        </pc:spChg>
        <pc:spChg chg="mod">
          <ac:chgData name="Eldert Grootenboer" userId="3fe8758b2c2b58d2" providerId="LiveId" clId="{05357072-DB9E-4F51-958D-1AC1952FB81B}" dt="2021-05-30T10:38:20.312" v="735" actId="165"/>
          <ac:spMkLst>
            <pc:docMk/>
            <pc:sldMk cId="3013069878" sldId="1834"/>
            <ac:spMk id="2423" creationId="{FDEBB69F-9C63-445A-96A1-E14CC83DAC2E}"/>
          </ac:spMkLst>
        </pc:spChg>
        <pc:spChg chg="mod">
          <ac:chgData name="Eldert Grootenboer" userId="3fe8758b2c2b58d2" providerId="LiveId" clId="{05357072-DB9E-4F51-958D-1AC1952FB81B}" dt="2021-05-30T10:38:20.312" v="735" actId="165"/>
          <ac:spMkLst>
            <pc:docMk/>
            <pc:sldMk cId="3013069878" sldId="1834"/>
            <ac:spMk id="2424" creationId="{64486245-D099-4CC3-A226-A6B372E52134}"/>
          </ac:spMkLst>
        </pc:spChg>
        <pc:spChg chg="mod">
          <ac:chgData name="Eldert Grootenboer" userId="3fe8758b2c2b58d2" providerId="LiveId" clId="{05357072-DB9E-4F51-958D-1AC1952FB81B}" dt="2021-05-30T10:38:20.312" v="735" actId="165"/>
          <ac:spMkLst>
            <pc:docMk/>
            <pc:sldMk cId="3013069878" sldId="1834"/>
            <ac:spMk id="2425" creationId="{87F18E67-ACC3-45CE-A434-672DDAABECE8}"/>
          </ac:spMkLst>
        </pc:spChg>
        <pc:spChg chg="mod">
          <ac:chgData name="Eldert Grootenboer" userId="3fe8758b2c2b58d2" providerId="LiveId" clId="{05357072-DB9E-4F51-958D-1AC1952FB81B}" dt="2021-05-30T10:38:20.312" v="735" actId="165"/>
          <ac:spMkLst>
            <pc:docMk/>
            <pc:sldMk cId="3013069878" sldId="1834"/>
            <ac:spMk id="2426" creationId="{1E82541B-054A-4E9C-AEA1-DC0C8E2C2DA5}"/>
          </ac:spMkLst>
        </pc:spChg>
        <pc:spChg chg="mod">
          <ac:chgData name="Eldert Grootenboer" userId="3fe8758b2c2b58d2" providerId="LiveId" clId="{05357072-DB9E-4F51-958D-1AC1952FB81B}" dt="2021-05-30T10:38:20.312" v="735" actId="165"/>
          <ac:spMkLst>
            <pc:docMk/>
            <pc:sldMk cId="3013069878" sldId="1834"/>
            <ac:spMk id="2427" creationId="{7310671D-001B-4739-B564-3C7A1AA2A83D}"/>
          </ac:spMkLst>
        </pc:spChg>
        <pc:spChg chg="mod">
          <ac:chgData name="Eldert Grootenboer" userId="3fe8758b2c2b58d2" providerId="LiveId" clId="{05357072-DB9E-4F51-958D-1AC1952FB81B}" dt="2021-05-30T10:38:20.312" v="735" actId="165"/>
          <ac:spMkLst>
            <pc:docMk/>
            <pc:sldMk cId="3013069878" sldId="1834"/>
            <ac:spMk id="2428" creationId="{5AB18659-06B1-4E92-8DAC-86D24ABAEB4E}"/>
          </ac:spMkLst>
        </pc:spChg>
        <pc:spChg chg="mod">
          <ac:chgData name="Eldert Grootenboer" userId="3fe8758b2c2b58d2" providerId="LiveId" clId="{05357072-DB9E-4F51-958D-1AC1952FB81B}" dt="2021-05-30T10:38:20.312" v="735" actId="165"/>
          <ac:spMkLst>
            <pc:docMk/>
            <pc:sldMk cId="3013069878" sldId="1834"/>
            <ac:spMk id="2429" creationId="{5A8D3991-8B6A-4EF3-9C3E-108E6D3E804F}"/>
          </ac:spMkLst>
        </pc:spChg>
        <pc:spChg chg="mod">
          <ac:chgData name="Eldert Grootenboer" userId="3fe8758b2c2b58d2" providerId="LiveId" clId="{05357072-DB9E-4F51-958D-1AC1952FB81B}" dt="2021-05-30T10:38:20.312" v="735" actId="165"/>
          <ac:spMkLst>
            <pc:docMk/>
            <pc:sldMk cId="3013069878" sldId="1834"/>
            <ac:spMk id="2430" creationId="{1234CCA4-9A79-4A7B-9B8B-C5B5CEFD8507}"/>
          </ac:spMkLst>
        </pc:spChg>
        <pc:spChg chg="mod">
          <ac:chgData name="Eldert Grootenboer" userId="3fe8758b2c2b58d2" providerId="LiveId" clId="{05357072-DB9E-4F51-958D-1AC1952FB81B}" dt="2021-05-30T10:38:20.312" v="735" actId="165"/>
          <ac:spMkLst>
            <pc:docMk/>
            <pc:sldMk cId="3013069878" sldId="1834"/>
            <ac:spMk id="2431" creationId="{4C85098D-D2DF-42CE-A726-41459566BAD4}"/>
          </ac:spMkLst>
        </pc:spChg>
        <pc:spChg chg="mod">
          <ac:chgData name="Eldert Grootenboer" userId="3fe8758b2c2b58d2" providerId="LiveId" clId="{05357072-DB9E-4F51-958D-1AC1952FB81B}" dt="2021-05-30T10:38:20.312" v="735" actId="165"/>
          <ac:spMkLst>
            <pc:docMk/>
            <pc:sldMk cId="3013069878" sldId="1834"/>
            <ac:spMk id="2432" creationId="{3F287192-3E52-4A1F-9C9C-84F8F30CD617}"/>
          </ac:spMkLst>
        </pc:spChg>
        <pc:spChg chg="mod">
          <ac:chgData name="Eldert Grootenboer" userId="3fe8758b2c2b58d2" providerId="LiveId" clId="{05357072-DB9E-4F51-958D-1AC1952FB81B}" dt="2021-05-30T10:38:20.312" v="735" actId="165"/>
          <ac:spMkLst>
            <pc:docMk/>
            <pc:sldMk cId="3013069878" sldId="1834"/>
            <ac:spMk id="2433" creationId="{EC58A49D-91EF-4A74-9B96-CEC5E457BFAD}"/>
          </ac:spMkLst>
        </pc:spChg>
        <pc:spChg chg="mod">
          <ac:chgData name="Eldert Grootenboer" userId="3fe8758b2c2b58d2" providerId="LiveId" clId="{05357072-DB9E-4F51-958D-1AC1952FB81B}" dt="2021-05-30T10:38:20.312" v="735" actId="165"/>
          <ac:spMkLst>
            <pc:docMk/>
            <pc:sldMk cId="3013069878" sldId="1834"/>
            <ac:spMk id="2434" creationId="{560A3F36-7F8C-487A-B4A8-4587195D7ED4}"/>
          </ac:spMkLst>
        </pc:spChg>
        <pc:spChg chg="mod">
          <ac:chgData name="Eldert Grootenboer" userId="3fe8758b2c2b58d2" providerId="LiveId" clId="{05357072-DB9E-4F51-958D-1AC1952FB81B}" dt="2021-05-30T10:38:20.312" v="735" actId="165"/>
          <ac:spMkLst>
            <pc:docMk/>
            <pc:sldMk cId="3013069878" sldId="1834"/>
            <ac:spMk id="2435" creationId="{BABF33B2-FF95-467C-A6A1-1020F38B6B7D}"/>
          </ac:spMkLst>
        </pc:spChg>
        <pc:spChg chg="mod">
          <ac:chgData name="Eldert Grootenboer" userId="3fe8758b2c2b58d2" providerId="LiveId" clId="{05357072-DB9E-4F51-958D-1AC1952FB81B}" dt="2021-05-30T10:38:20.312" v="735" actId="165"/>
          <ac:spMkLst>
            <pc:docMk/>
            <pc:sldMk cId="3013069878" sldId="1834"/>
            <ac:spMk id="2436" creationId="{6DA2904F-3854-47E9-92F5-6E44BB453EBA}"/>
          </ac:spMkLst>
        </pc:spChg>
        <pc:spChg chg="mod">
          <ac:chgData name="Eldert Grootenboer" userId="3fe8758b2c2b58d2" providerId="LiveId" clId="{05357072-DB9E-4F51-958D-1AC1952FB81B}" dt="2021-05-30T10:38:20.312" v="735" actId="165"/>
          <ac:spMkLst>
            <pc:docMk/>
            <pc:sldMk cId="3013069878" sldId="1834"/>
            <ac:spMk id="2437" creationId="{274461BF-8E6A-4512-96FA-D276427186AA}"/>
          </ac:spMkLst>
        </pc:spChg>
        <pc:spChg chg="mod">
          <ac:chgData name="Eldert Grootenboer" userId="3fe8758b2c2b58d2" providerId="LiveId" clId="{05357072-DB9E-4F51-958D-1AC1952FB81B}" dt="2021-05-30T10:38:20.312" v="735" actId="165"/>
          <ac:spMkLst>
            <pc:docMk/>
            <pc:sldMk cId="3013069878" sldId="1834"/>
            <ac:spMk id="2438" creationId="{FD7F8EF4-6C1C-4C7D-9855-C064D183CB2B}"/>
          </ac:spMkLst>
        </pc:spChg>
        <pc:spChg chg="mod">
          <ac:chgData name="Eldert Grootenboer" userId="3fe8758b2c2b58d2" providerId="LiveId" clId="{05357072-DB9E-4F51-958D-1AC1952FB81B}" dt="2021-05-30T10:38:20.312" v="735" actId="165"/>
          <ac:spMkLst>
            <pc:docMk/>
            <pc:sldMk cId="3013069878" sldId="1834"/>
            <ac:spMk id="2439" creationId="{D7A7D284-B313-49E4-9E93-A9031C1C11A2}"/>
          </ac:spMkLst>
        </pc:spChg>
        <pc:spChg chg="mod">
          <ac:chgData name="Eldert Grootenboer" userId="3fe8758b2c2b58d2" providerId="LiveId" clId="{05357072-DB9E-4F51-958D-1AC1952FB81B}" dt="2021-05-30T10:38:20.312" v="735" actId="165"/>
          <ac:spMkLst>
            <pc:docMk/>
            <pc:sldMk cId="3013069878" sldId="1834"/>
            <ac:spMk id="2440" creationId="{68098174-7EF6-41C4-87C3-3255459C466F}"/>
          </ac:spMkLst>
        </pc:spChg>
        <pc:spChg chg="mod">
          <ac:chgData name="Eldert Grootenboer" userId="3fe8758b2c2b58d2" providerId="LiveId" clId="{05357072-DB9E-4F51-958D-1AC1952FB81B}" dt="2021-05-30T10:38:20.312" v="735" actId="165"/>
          <ac:spMkLst>
            <pc:docMk/>
            <pc:sldMk cId="3013069878" sldId="1834"/>
            <ac:spMk id="2441" creationId="{6228A489-923D-471A-B5A9-7F91A670F3B3}"/>
          </ac:spMkLst>
        </pc:spChg>
        <pc:spChg chg="mod">
          <ac:chgData name="Eldert Grootenboer" userId="3fe8758b2c2b58d2" providerId="LiveId" clId="{05357072-DB9E-4F51-958D-1AC1952FB81B}" dt="2021-05-30T10:38:20.312" v="735" actId="165"/>
          <ac:spMkLst>
            <pc:docMk/>
            <pc:sldMk cId="3013069878" sldId="1834"/>
            <ac:spMk id="2442" creationId="{ED749B7D-ED38-4C0D-AFF4-2386250FDFF7}"/>
          </ac:spMkLst>
        </pc:spChg>
        <pc:spChg chg="mod">
          <ac:chgData name="Eldert Grootenboer" userId="3fe8758b2c2b58d2" providerId="LiveId" clId="{05357072-DB9E-4F51-958D-1AC1952FB81B}" dt="2021-05-30T10:38:20.312" v="735" actId="165"/>
          <ac:spMkLst>
            <pc:docMk/>
            <pc:sldMk cId="3013069878" sldId="1834"/>
            <ac:spMk id="2443" creationId="{EF72F1A4-E6DB-4902-9F76-5BB2A01FB7EE}"/>
          </ac:spMkLst>
        </pc:spChg>
        <pc:spChg chg="mod">
          <ac:chgData name="Eldert Grootenboer" userId="3fe8758b2c2b58d2" providerId="LiveId" clId="{05357072-DB9E-4F51-958D-1AC1952FB81B}" dt="2021-05-30T10:38:20.312" v="735" actId="165"/>
          <ac:spMkLst>
            <pc:docMk/>
            <pc:sldMk cId="3013069878" sldId="1834"/>
            <ac:spMk id="2444" creationId="{97B51CF9-6B20-4020-9D41-8F84EE595126}"/>
          </ac:spMkLst>
        </pc:spChg>
        <pc:spChg chg="mod">
          <ac:chgData name="Eldert Grootenboer" userId="3fe8758b2c2b58d2" providerId="LiveId" clId="{05357072-DB9E-4F51-958D-1AC1952FB81B}" dt="2021-05-30T10:38:20.312" v="735" actId="165"/>
          <ac:spMkLst>
            <pc:docMk/>
            <pc:sldMk cId="3013069878" sldId="1834"/>
            <ac:spMk id="2445" creationId="{AD3AB2E9-C44B-4F58-8D1C-611B2881E16C}"/>
          </ac:spMkLst>
        </pc:spChg>
        <pc:spChg chg="mod">
          <ac:chgData name="Eldert Grootenboer" userId="3fe8758b2c2b58d2" providerId="LiveId" clId="{05357072-DB9E-4F51-958D-1AC1952FB81B}" dt="2021-05-30T10:38:20.312" v="735" actId="165"/>
          <ac:spMkLst>
            <pc:docMk/>
            <pc:sldMk cId="3013069878" sldId="1834"/>
            <ac:spMk id="2446" creationId="{F5C03BA1-98BC-4F94-B4EB-5A54D20A75F7}"/>
          </ac:spMkLst>
        </pc:spChg>
        <pc:spChg chg="mod">
          <ac:chgData name="Eldert Grootenboer" userId="3fe8758b2c2b58d2" providerId="LiveId" clId="{05357072-DB9E-4F51-958D-1AC1952FB81B}" dt="2021-05-30T10:38:20.312" v="735" actId="165"/>
          <ac:spMkLst>
            <pc:docMk/>
            <pc:sldMk cId="3013069878" sldId="1834"/>
            <ac:spMk id="2447" creationId="{531E3358-D391-4B77-9C00-713FA0E14E91}"/>
          </ac:spMkLst>
        </pc:spChg>
        <pc:spChg chg="mod">
          <ac:chgData name="Eldert Grootenboer" userId="3fe8758b2c2b58d2" providerId="LiveId" clId="{05357072-DB9E-4F51-958D-1AC1952FB81B}" dt="2021-05-30T10:38:20.312" v="735" actId="165"/>
          <ac:spMkLst>
            <pc:docMk/>
            <pc:sldMk cId="3013069878" sldId="1834"/>
            <ac:spMk id="2448" creationId="{AA9F13D9-E1BF-4A20-BCFE-AFB2225D352C}"/>
          </ac:spMkLst>
        </pc:spChg>
        <pc:spChg chg="mod">
          <ac:chgData name="Eldert Grootenboer" userId="3fe8758b2c2b58d2" providerId="LiveId" clId="{05357072-DB9E-4F51-958D-1AC1952FB81B}" dt="2021-05-30T10:38:20.312" v="735" actId="165"/>
          <ac:spMkLst>
            <pc:docMk/>
            <pc:sldMk cId="3013069878" sldId="1834"/>
            <ac:spMk id="2449" creationId="{CF5EDC31-E6AB-4EFD-925F-4EEF87AF9DE9}"/>
          </ac:spMkLst>
        </pc:spChg>
        <pc:spChg chg="mod">
          <ac:chgData name="Eldert Grootenboer" userId="3fe8758b2c2b58d2" providerId="LiveId" clId="{05357072-DB9E-4F51-958D-1AC1952FB81B}" dt="2021-05-30T10:38:20.312" v="735" actId="165"/>
          <ac:spMkLst>
            <pc:docMk/>
            <pc:sldMk cId="3013069878" sldId="1834"/>
            <ac:spMk id="2450" creationId="{479F2A82-996D-4F2E-A27E-B18A8E98DEC8}"/>
          </ac:spMkLst>
        </pc:spChg>
        <pc:spChg chg="mod">
          <ac:chgData name="Eldert Grootenboer" userId="3fe8758b2c2b58d2" providerId="LiveId" clId="{05357072-DB9E-4F51-958D-1AC1952FB81B}" dt="2021-05-30T10:38:20.312" v="735" actId="165"/>
          <ac:spMkLst>
            <pc:docMk/>
            <pc:sldMk cId="3013069878" sldId="1834"/>
            <ac:spMk id="2451" creationId="{E427C25D-3E42-42EE-BDDB-4B4E41A0F724}"/>
          </ac:spMkLst>
        </pc:spChg>
        <pc:spChg chg="mod">
          <ac:chgData name="Eldert Grootenboer" userId="3fe8758b2c2b58d2" providerId="LiveId" clId="{05357072-DB9E-4F51-958D-1AC1952FB81B}" dt="2021-05-30T10:38:20.312" v="735" actId="165"/>
          <ac:spMkLst>
            <pc:docMk/>
            <pc:sldMk cId="3013069878" sldId="1834"/>
            <ac:spMk id="2452" creationId="{5E4BB6C7-9304-4055-86CA-49DB45867CD0}"/>
          </ac:spMkLst>
        </pc:spChg>
        <pc:spChg chg="mod">
          <ac:chgData name="Eldert Grootenboer" userId="3fe8758b2c2b58d2" providerId="LiveId" clId="{05357072-DB9E-4F51-958D-1AC1952FB81B}" dt="2021-05-30T10:38:20.312" v="735" actId="165"/>
          <ac:spMkLst>
            <pc:docMk/>
            <pc:sldMk cId="3013069878" sldId="1834"/>
            <ac:spMk id="2453" creationId="{5518649C-3552-4526-B21E-8F5CA9A8A141}"/>
          </ac:spMkLst>
        </pc:spChg>
        <pc:spChg chg="mod">
          <ac:chgData name="Eldert Grootenboer" userId="3fe8758b2c2b58d2" providerId="LiveId" clId="{05357072-DB9E-4F51-958D-1AC1952FB81B}" dt="2021-05-30T10:38:20.312" v="735" actId="165"/>
          <ac:spMkLst>
            <pc:docMk/>
            <pc:sldMk cId="3013069878" sldId="1834"/>
            <ac:spMk id="2454" creationId="{2576D399-6F07-47DA-AD0E-65BD2FD45A8B}"/>
          </ac:spMkLst>
        </pc:spChg>
        <pc:spChg chg="mod">
          <ac:chgData name="Eldert Grootenboer" userId="3fe8758b2c2b58d2" providerId="LiveId" clId="{05357072-DB9E-4F51-958D-1AC1952FB81B}" dt="2021-05-30T10:38:20.312" v="735" actId="165"/>
          <ac:spMkLst>
            <pc:docMk/>
            <pc:sldMk cId="3013069878" sldId="1834"/>
            <ac:spMk id="2455" creationId="{B4BEC597-0D2A-4EBC-ACB0-F10E84A17599}"/>
          </ac:spMkLst>
        </pc:spChg>
        <pc:spChg chg="mod">
          <ac:chgData name="Eldert Grootenboer" userId="3fe8758b2c2b58d2" providerId="LiveId" clId="{05357072-DB9E-4F51-958D-1AC1952FB81B}" dt="2021-05-30T10:38:20.312" v="735" actId="165"/>
          <ac:spMkLst>
            <pc:docMk/>
            <pc:sldMk cId="3013069878" sldId="1834"/>
            <ac:spMk id="2456" creationId="{327FF3EC-FE52-4DEF-A56F-80CBBF1A3FAC}"/>
          </ac:spMkLst>
        </pc:spChg>
        <pc:spChg chg="mod">
          <ac:chgData name="Eldert Grootenboer" userId="3fe8758b2c2b58d2" providerId="LiveId" clId="{05357072-DB9E-4F51-958D-1AC1952FB81B}" dt="2021-05-30T10:38:20.312" v="735" actId="165"/>
          <ac:spMkLst>
            <pc:docMk/>
            <pc:sldMk cId="3013069878" sldId="1834"/>
            <ac:spMk id="2457" creationId="{3DEB8ECF-1C46-4B51-A8FC-811555A10AB2}"/>
          </ac:spMkLst>
        </pc:spChg>
        <pc:spChg chg="mod">
          <ac:chgData name="Eldert Grootenboer" userId="3fe8758b2c2b58d2" providerId="LiveId" clId="{05357072-DB9E-4F51-958D-1AC1952FB81B}" dt="2021-05-30T10:38:20.312" v="735" actId="165"/>
          <ac:spMkLst>
            <pc:docMk/>
            <pc:sldMk cId="3013069878" sldId="1834"/>
            <ac:spMk id="2458" creationId="{F69A1C06-72CF-4398-97E6-70FE1B9FC271}"/>
          </ac:spMkLst>
        </pc:spChg>
        <pc:spChg chg="mod">
          <ac:chgData name="Eldert Grootenboer" userId="3fe8758b2c2b58d2" providerId="LiveId" clId="{05357072-DB9E-4F51-958D-1AC1952FB81B}" dt="2021-05-30T10:38:20.312" v="735" actId="165"/>
          <ac:spMkLst>
            <pc:docMk/>
            <pc:sldMk cId="3013069878" sldId="1834"/>
            <ac:spMk id="2459" creationId="{EE071269-0869-4C4B-B138-2C416CD7B21E}"/>
          </ac:spMkLst>
        </pc:spChg>
        <pc:spChg chg="mod">
          <ac:chgData name="Eldert Grootenboer" userId="3fe8758b2c2b58d2" providerId="LiveId" clId="{05357072-DB9E-4F51-958D-1AC1952FB81B}" dt="2021-05-30T10:38:20.312" v="735" actId="165"/>
          <ac:spMkLst>
            <pc:docMk/>
            <pc:sldMk cId="3013069878" sldId="1834"/>
            <ac:spMk id="2460" creationId="{513C106E-663E-4CBC-9712-035A0C4958C8}"/>
          </ac:spMkLst>
        </pc:spChg>
        <pc:spChg chg="mod">
          <ac:chgData name="Eldert Grootenboer" userId="3fe8758b2c2b58d2" providerId="LiveId" clId="{05357072-DB9E-4F51-958D-1AC1952FB81B}" dt="2021-05-30T10:38:20.312" v="735" actId="165"/>
          <ac:spMkLst>
            <pc:docMk/>
            <pc:sldMk cId="3013069878" sldId="1834"/>
            <ac:spMk id="2461" creationId="{D647DF98-76AC-4D1A-A617-DE5311E91050}"/>
          </ac:spMkLst>
        </pc:spChg>
        <pc:spChg chg="mod">
          <ac:chgData name="Eldert Grootenboer" userId="3fe8758b2c2b58d2" providerId="LiveId" clId="{05357072-DB9E-4F51-958D-1AC1952FB81B}" dt="2021-05-30T10:38:20.312" v="735" actId="165"/>
          <ac:spMkLst>
            <pc:docMk/>
            <pc:sldMk cId="3013069878" sldId="1834"/>
            <ac:spMk id="2462" creationId="{34FFD104-6F3F-4015-9167-8A8BD5FA4DCA}"/>
          </ac:spMkLst>
        </pc:spChg>
        <pc:spChg chg="mod">
          <ac:chgData name="Eldert Grootenboer" userId="3fe8758b2c2b58d2" providerId="LiveId" clId="{05357072-DB9E-4F51-958D-1AC1952FB81B}" dt="2021-05-30T10:38:20.312" v="735" actId="165"/>
          <ac:spMkLst>
            <pc:docMk/>
            <pc:sldMk cId="3013069878" sldId="1834"/>
            <ac:spMk id="2463" creationId="{0B6EF249-7CE4-4097-8CAE-4A22FD3C7DCE}"/>
          </ac:spMkLst>
        </pc:spChg>
        <pc:spChg chg="mod">
          <ac:chgData name="Eldert Grootenboer" userId="3fe8758b2c2b58d2" providerId="LiveId" clId="{05357072-DB9E-4F51-958D-1AC1952FB81B}" dt="2021-05-30T10:38:20.312" v="735" actId="165"/>
          <ac:spMkLst>
            <pc:docMk/>
            <pc:sldMk cId="3013069878" sldId="1834"/>
            <ac:spMk id="2464" creationId="{684EB036-78F7-4073-8416-470EBD7817D2}"/>
          </ac:spMkLst>
        </pc:spChg>
        <pc:spChg chg="mod">
          <ac:chgData name="Eldert Grootenboer" userId="3fe8758b2c2b58d2" providerId="LiveId" clId="{05357072-DB9E-4F51-958D-1AC1952FB81B}" dt="2021-05-30T10:38:20.312" v="735" actId="165"/>
          <ac:spMkLst>
            <pc:docMk/>
            <pc:sldMk cId="3013069878" sldId="1834"/>
            <ac:spMk id="2465" creationId="{D51866F2-6FE9-4FFE-956B-388CE7AAE87C}"/>
          </ac:spMkLst>
        </pc:spChg>
        <pc:spChg chg="mod">
          <ac:chgData name="Eldert Grootenboer" userId="3fe8758b2c2b58d2" providerId="LiveId" clId="{05357072-DB9E-4F51-958D-1AC1952FB81B}" dt="2021-05-30T10:38:20.312" v="735" actId="165"/>
          <ac:spMkLst>
            <pc:docMk/>
            <pc:sldMk cId="3013069878" sldId="1834"/>
            <ac:spMk id="2466" creationId="{70992786-1904-4E8B-80C3-F3E3A7CF72E2}"/>
          </ac:spMkLst>
        </pc:spChg>
        <pc:spChg chg="mod">
          <ac:chgData name="Eldert Grootenboer" userId="3fe8758b2c2b58d2" providerId="LiveId" clId="{05357072-DB9E-4F51-958D-1AC1952FB81B}" dt="2021-05-30T10:38:20.312" v="735" actId="165"/>
          <ac:spMkLst>
            <pc:docMk/>
            <pc:sldMk cId="3013069878" sldId="1834"/>
            <ac:spMk id="2467" creationId="{9217921A-AF5D-4A23-9781-24F5EECEC7B4}"/>
          </ac:spMkLst>
        </pc:spChg>
        <pc:spChg chg="mod">
          <ac:chgData name="Eldert Grootenboer" userId="3fe8758b2c2b58d2" providerId="LiveId" clId="{05357072-DB9E-4F51-958D-1AC1952FB81B}" dt="2021-05-30T10:38:20.312" v="735" actId="165"/>
          <ac:spMkLst>
            <pc:docMk/>
            <pc:sldMk cId="3013069878" sldId="1834"/>
            <ac:spMk id="2468" creationId="{E6CDBADC-96E9-4C6C-83EA-B87A3C4AC647}"/>
          </ac:spMkLst>
        </pc:spChg>
        <pc:spChg chg="mod">
          <ac:chgData name="Eldert Grootenboer" userId="3fe8758b2c2b58d2" providerId="LiveId" clId="{05357072-DB9E-4F51-958D-1AC1952FB81B}" dt="2021-05-30T10:38:20.312" v="735" actId="165"/>
          <ac:spMkLst>
            <pc:docMk/>
            <pc:sldMk cId="3013069878" sldId="1834"/>
            <ac:spMk id="2469" creationId="{A19406A0-BCA2-408B-9A1A-BEE64811DC75}"/>
          </ac:spMkLst>
        </pc:spChg>
        <pc:spChg chg="mod">
          <ac:chgData name="Eldert Grootenboer" userId="3fe8758b2c2b58d2" providerId="LiveId" clId="{05357072-DB9E-4F51-958D-1AC1952FB81B}" dt="2021-05-30T10:38:20.312" v="735" actId="165"/>
          <ac:spMkLst>
            <pc:docMk/>
            <pc:sldMk cId="3013069878" sldId="1834"/>
            <ac:spMk id="2470" creationId="{6C768E5B-0F79-4CDD-B82C-5234E01A3784}"/>
          </ac:spMkLst>
        </pc:spChg>
        <pc:spChg chg="mod">
          <ac:chgData name="Eldert Grootenboer" userId="3fe8758b2c2b58d2" providerId="LiveId" clId="{05357072-DB9E-4F51-958D-1AC1952FB81B}" dt="2021-05-30T10:38:20.312" v="735" actId="165"/>
          <ac:spMkLst>
            <pc:docMk/>
            <pc:sldMk cId="3013069878" sldId="1834"/>
            <ac:spMk id="2471" creationId="{19324E77-7198-489D-8A4B-50EAA1C7F2E8}"/>
          </ac:spMkLst>
        </pc:spChg>
        <pc:spChg chg="mod">
          <ac:chgData name="Eldert Grootenboer" userId="3fe8758b2c2b58d2" providerId="LiveId" clId="{05357072-DB9E-4F51-958D-1AC1952FB81B}" dt="2021-05-30T10:38:20.312" v="735" actId="165"/>
          <ac:spMkLst>
            <pc:docMk/>
            <pc:sldMk cId="3013069878" sldId="1834"/>
            <ac:spMk id="2472" creationId="{BF4F326B-F73E-40DE-8F78-13427F184B36}"/>
          </ac:spMkLst>
        </pc:spChg>
        <pc:spChg chg="mod">
          <ac:chgData name="Eldert Grootenboer" userId="3fe8758b2c2b58d2" providerId="LiveId" clId="{05357072-DB9E-4F51-958D-1AC1952FB81B}" dt="2021-05-30T10:38:20.312" v="735" actId="165"/>
          <ac:spMkLst>
            <pc:docMk/>
            <pc:sldMk cId="3013069878" sldId="1834"/>
            <ac:spMk id="2473" creationId="{94D1C495-2BF2-4094-AEBD-587293CDE4F1}"/>
          </ac:spMkLst>
        </pc:spChg>
        <pc:spChg chg="mod">
          <ac:chgData name="Eldert Grootenboer" userId="3fe8758b2c2b58d2" providerId="LiveId" clId="{05357072-DB9E-4F51-958D-1AC1952FB81B}" dt="2021-05-30T10:38:20.312" v="735" actId="165"/>
          <ac:spMkLst>
            <pc:docMk/>
            <pc:sldMk cId="3013069878" sldId="1834"/>
            <ac:spMk id="2474" creationId="{B278B915-868A-4AD0-81DB-35ACCF32FA0B}"/>
          </ac:spMkLst>
        </pc:spChg>
        <pc:spChg chg="mod">
          <ac:chgData name="Eldert Grootenboer" userId="3fe8758b2c2b58d2" providerId="LiveId" clId="{05357072-DB9E-4F51-958D-1AC1952FB81B}" dt="2021-05-30T10:38:20.312" v="735" actId="165"/>
          <ac:spMkLst>
            <pc:docMk/>
            <pc:sldMk cId="3013069878" sldId="1834"/>
            <ac:spMk id="2475" creationId="{1C293E48-094F-4A28-8A62-654AABE5755C}"/>
          </ac:spMkLst>
        </pc:spChg>
        <pc:spChg chg="mod">
          <ac:chgData name="Eldert Grootenboer" userId="3fe8758b2c2b58d2" providerId="LiveId" clId="{05357072-DB9E-4F51-958D-1AC1952FB81B}" dt="2021-05-30T10:38:20.312" v="735" actId="165"/>
          <ac:spMkLst>
            <pc:docMk/>
            <pc:sldMk cId="3013069878" sldId="1834"/>
            <ac:spMk id="2476" creationId="{70CE47C8-C7DF-4DD5-8D18-4854D859A968}"/>
          </ac:spMkLst>
        </pc:spChg>
        <pc:spChg chg="mod">
          <ac:chgData name="Eldert Grootenboer" userId="3fe8758b2c2b58d2" providerId="LiveId" clId="{05357072-DB9E-4F51-958D-1AC1952FB81B}" dt="2021-05-30T10:38:20.312" v="735" actId="165"/>
          <ac:spMkLst>
            <pc:docMk/>
            <pc:sldMk cId="3013069878" sldId="1834"/>
            <ac:spMk id="2477" creationId="{E610B5D2-DDA3-4EA1-BD4D-35F3357727A2}"/>
          </ac:spMkLst>
        </pc:spChg>
        <pc:spChg chg="mod">
          <ac:chgData name="Eldert Grootenboer" userId="3fe8758b2c2b58d2" providerId="LiveId" clId="{05357072-DB9E-4F51-958D-1AC1952FB81B}" dt="2021-05-30T10:38:20.312" v="735" actId="165"/>
          <ac:spMkLst>
            <pc:docMk/>
            <pc:sldMk cId="3013069878" sldId="1834"/>
            <ac:spMk id="2478" creationId="{ADEE7CC6-C864-40B3-B8BC-B0D90FFB1F2F}"/>
          </ac:spMkLst>
        </pc:spChg>
        <pc:spChg chg="mod">
          <ac:chgData name="Eldert Grootenboer" userId="3fe8758b2c2b58d2" providerId="LiveId" clId="{05357072-DB9E-4F51-958D-1AC1952FB81B}" dt="2021-05-30T10:38:20.312" v="735" actId="165"/>
          <ac:spMkLst>
            <pc:docMk/>
            <pc:sldMk cId="3013069878" sldId="1834"/>
            <ac:spMk id="2479" creationId="{5DDBFD47-2D90-408C-8BA6-9AD0E419AB16}"/>
          </ac:spMkLst>
        </pc:spChg>
        <pc:spChg chg="mod">
          <ac:chgData name="Eldert Grootenboer" userId="3fe8758b2c2b58d2" providerId="LiveId" clId="{05357072-DB9E-4F51-958D-1AC1952FB81B}" dt="2021-05-30T10:38:20.312" v="735" actId="165"/>
          <ac:spMkLst>
            <pc:docMk/>
            <pc:sldMk cId="3013069878" sldId="1834"/>
            <ac:spMk id="2480" creationId="{F25C309E-83DB-4F6D-8D42-7A992EAF69A1}"/>
          </ac:spMkLst>
        </pc:spChg>
        <pc:spChg chg="mod">
          <ac:chgData name="Eldert Grootenboer" userId="3fe8758b2c2b58d2" providerId="LiveId" clId="{05357072-DB9E-4F51-958D-1AC1952FB81B}" dt="2021-05-30T10:38:20.312" v="735" actId="165"/>
          <ac:spMkLst>
            <pc:docMk/>
            <pc:sldMk cId="3013069878" sldId="1834"/>
            <ac:spMk id="2481" creationId="{D04BE90A-FAF9-4845-B4F9-FC9175F6B511}"/>
          </ac:spMkLst>
        </pc:spChg>
        <pc:spChg chg="mod">
          <ac:chgData name="Eldert Grootenboer" userId="3fe8758b2c2b58d2" providerId="LiveId" clId="{05357072-DB9E-4F51-958D-1AC1952FB81B}" dt="2021-05-30T10:38:20.312" v="735" actId="165"/>
          <ac:spMkLst>
            <pc:docMk/>
            <pc:sldMk cId="3013069878" sldId="1834"/>
            <ac:spMk id="2482" creationId="{1C0DAF2E-2584-4C57-B842-F2755BCCBF1A}"/>
          </ac:spMkLst>
        </pc:spChg>
        <pc:spChg chg="mod">
          <ac:chgData name="Eldert Grootenboer" userId="3fe8758b2c2b58d2" providerId="LiveId" clId="{05357072-DB9E-4F51-958D-1AC1952FB81B}" dt="2021-05-30T10:38:20.312" v="735" actId="165"/>
          <ac:spMkLst>
            <pc:docMk/>
            <pc:sldMk cId="3013069878" sldId="1834"/>
            <ac:spMk id="2483" creationId="{C50C86E1-FE2D-4BF0-AD67-B69DF3C0CD81}"/>
          </ac:spMkLst>
        </pc:spChg>
        <pc:spChg chg="mod">
          <ac:chgData name="Eldert Grootenboer" userId="3fe8758b2c2b58d2" providerId="LiveId" clId="{05357072-DB9E-4F51-958D-1AC1952FB81B}" dt="2021-05-30T10:38:20.312" v="735" actId="165"/>
          <ac:spMkLst>
            <pc:docMk/>
            <pc:sldMk cId="3013069878" sldId="1834"/>
            <ac:spMk id="2484" creationId="{ACE7D9AA-A927-45EF-AD7A-A347A8D08F76}"/>
          </ac:spMkLst>
        </pc:spChg>
        <pc:spChg chg="mod">
          <ac:chgData name="Eldert Grootenboer" userId="3fe8758b2c2b58d2" providerId="LiveId" clId="{05357072-DB9E-4F51-958D-1AC1952FB81B}" dt="2021-05-30T10:38:20.312" v="735" actId="165"/>
          <ac:spMkLst>
            <pc:docMk/>
            <pc:sldMk cId="3013069878" sldId="1834"/>
            <ac:spMk id="2485" creationId="{F135AC42-3155-4870-A58A-6D419DF3BB6B}"/>
          </ac:spMkLst>
        </pc:spChg>
        <pc:spChg chg="mod">
          <ac:chgData name="Eldert Grootenboer" userId="3fe8758b2c2b58d2" providerId="LiveId" clId="{05357072-DB9E-4F51-958D-1AC1952FB81B}" dt="2021-05-30T10:38:20.312" v="735" actId="165"/>
          <ac:spMkLst>
            <pc:docMk/>
            <pc:sldMk cId="3013069878" sldId="1834"/>
            <ac:spMk id="2486" creationId="{67AC3883-F11A-4A86-A177-103A6CC8D1A4}"/>
          </ac:spMkLst>
        </pc:spChg>
        <pc:spChg chg="mod">
          <ac:chgData name="Eldert Grootenboer" userId="3fe8758b2c2b58d2" providerId="LiveId" clId="{05357072-DB9E-4F51-958D-1AC1952FB81B}" dt="2021-05-30T10:38:20.312" v="735" actId="165"/>
          <ac:spMkLst>
            <pc:docMk/>
            <pc:sldMk cId="3013069878" sldId="1834"/>
            <ac:spMk id="2487" creationId="{1D6F4436-0C03-43B4-A0F1-3C0D54BFEBFF}"/>
          </ac:spMkLst>
        </pc:spChg>
        <pc:spChg chg="mod">
          <ac:chgData name="Eldert Grootenboer" userId="3fe8758b2c2b58d2" providerId="LiveId" clId="{05357072-DB9E-4F51-958D-1AC1952FB81B}" dt="2021-05-30T10:38:20.312" v="735" actId="165"/>
          <ac:spMkLst>
            <pc:docMk/>
            <pc:sldMk cId="3013069878" sldId="1834"/>
            <ac:spMk id="2488" creationId="{65F40352-7EAF-4735-8425-1BD0BCD9FB98}"/>
          </ac:spMkLst>
        </pc:spChg>
        <pc:spChg chg="mod">
          <ac:chgData name="Eldert Grootenboer" userId="3fe8758b2c2b58d2" providerId="LiveId" clId="{05357072-DB9E-4F51-958D-1AC1952FB81B}" dt="2021-05-30T10:38:20.312" v="735" actId="165"/>
          <ac:spMkLst>
            <pc:docMk/>
            <pc:sldMk cId="3013069878" sldId="1834"/>
            <ac:spMk id="2489" creationId="{4BDCFB42-70DD-48CA-9EA2-3D37D1B0F73C}"/>
          </ac:spMkLst>
        </pc:spChg>
        <pc:spChg chg="mod">
          <ac:chgData name="Eldert Grootenboer" userId="3fe8758b2c2b58d2" providerId="LiveId" clId="{05357072-DB9E-4F51-958D-1AC1952FB81B}" dt="2021-05-30T10:38:20.312" v="735" actId="165"/>
          <ac:spMkLst>
            <pc:docMk/>
            <pc:sldMk cId="3013069878" sldId="1834"/>
            <ac:spMk id="2490" creationId="{1785BAFC-6953-46D2-AEC4-CBD808B8160E}"/>
          </ac:spMkLst>
        </pc:spChg>
        <pc:spChg chg="mod">
          <ac:chgData name="Eldert Grootenboer" userId="3fe8758b2c2b58d2" providerId="LiveId" clId="{05357072-DB9E-4F51-958D-1AC1952FB81B}" dt="2021-05-30T10:38:20.312" v="735" actId="165"/>
          <ac:spMkLst>
            <pc:docMk/>
            <pc:sldMk cId="3013069878" sldId="1834"/>
            <ac:spMk id="2491" creationId="{E5AFF9D8-9F3E-4FC3-81FA-79C662F18628}"/>
          </ac:spMkLst>
        </pc:spChg>
        <pc:spChg chg="mod">
          <ac:chgData name="Eldert Grootenboer" userId="3fe8758b2c2b58d2" providerId="LiveId" clId="{05357072-DB9E-4F51-958D-1AC1952FB81B}" dt="2021-05-30T10:38:20.312" v="735" actId="165"/>
          <ac:spMkLst>
            <pc:docMk/>
            <pc:sldMk cId="3013069878" sldId="1834"/>
            <ac:spMk id="2492" creationId="{C00CB36D-A675-4C0C-96AE-4213347042B7}"/>
          </ac:spMkLst>
        </pc:spChg>
        <pc:spChg chg="mod">
          <ac:chgData name="Eldert Grootenboer" userId="3fe8758b2c2b58d2" providerId="LiveId" clId="{05357072-DB9E-4F51-958D-1AC1952FB81B}" dt="2021-05-30T10:38:20.312" v="735" actId="165"/>
          <ac:spMkLst>
            <pc:docMk/>
            <pc:sldMk cId="3013069878" sldId="1834"/>
            <ac:spMk id="2493" creationId="{C38BAD67-C190-45CA-82E1-92C02D0192A3}"/>
          </ac:spMkLst>
        </pc:spChg>
        <pc:spChg chg="mod">
          <ac:chgData name="Eldert Grootenboer" userId="3fe8758b2c2b58d2" providerId="LiveId" clId="{05357072-DB9E-4F51-958D-1AC1952FB81B}" dt="2021-05-30T10:38:20.312" v="735" actId="165"/>
          <ac:spMkLst>
            <pc:docMk/>
            <pc:sldMk cId="3013069878" sldId="1834"/>
            <ac:spMk id="2494" creationId="{B67E5CC3-0954-4A27-9B24-E7E90A3B9CDC}"/>
          </ac:spMkLst>
        </pc:spChg>
        <pc:spChg chg="mod">
          <ac:chgData name="Eldert Grootenboer" userId="3fe8758b2c2b58d2" providerId="LiveId" clId="{05357072-DB9E-4F51-958D-1AC1952FB81B}" dt="2021-05-30T10:38:20.312" v="735" actId="165"/>
          <ac:spMkLst>
            <pc:docMk/>
            <pc:sldMk cId="3013069878" sldId="1834"/>
            <ac:spMk id="2495" creationId="{B4D64741-FE0F-4D5B-874A-3E7AC24BCC9D}"/>
          </ac:spMkLst>
        </pc:spChg>
        <pc:spChg chg="mod">
          <ac:chgData name="Eldert Grootenboer" userId="3fe8758b2c2b58d2" providerId="LiveId" clId="{05357072-DB9E-4F51-958D-1AC1952FB81B}" dt="2021-05-30T10:38:20.312" v="735" actId="165"/>
          <ac:spMkLst>
            <pc:docMk/>
            <pc:sldMk cId="3013069878" sldId="1834"/>
            <ac:spMk id="2496" creationId="{56AE6337-F1D4-4B3F-90D9-43D306833D30}"/>
          </ac:spMkLst>
        </pc:spChg>
        <pc:spChg chg="mod">
          <ac:chgData name="Eldert Grootenboer" userId="3fe8758b2c2b58d2" providerId="LiveId" clId="{05357072-DB9E-4F51-958D-1AC1952FB81B}" dt="2021-05-30T10:38:20.312" v="735" actId="165"/>
          <ac:spMkLst>
            <pc:docMk/>
            <pc:sldMk cId="3013069878" sldId="1834"/>
            <ac:spMk id="2497" creationId="{88CA0D85-709B-4A23-8E2C-625B790889C5}"/>
          </ac:spMkLst>
        </pc:spChg>
        <pc:spChg chg="mod">
          <ac:chgData name="Eldert Grootenboer" userId="3fe8758b2c2b58d2" providerId="LiveId" clId="{05357072-DB9E-4F51-958D-1AC1952FB81B}" dt="2021-05-30T10:38:20.312" v="735" actId="165"/>
          <ac:spMkLst>
            <pc:docMk/>
            <pc:sldMk cId="3013069878" sldId="1834"/>
            <ac:spMk id="2498" creationId="{BBE1FB80-B949-4667-8AE0-642925480A61}"/>
          </ac:spMkLst>
        </pc:spChg>
        <pc:spChg chg="mod">
          <ac:chgData name="Eldert Grootenboer" userId="3fe8758b2c2b58d2" providerId="LiveId" clId="{05357072-DB9E-4F51-958D-1AC1952FB81B}" dt="2021-05-30T10:38:20.312" v="735" actId="165"/>
          <ac:spMkLst>
            <pc:docMk/>
            <pc:sldMk cId="3013069878" sldId="1834"/>
            <ac:spMk id="2499" creationId="{31F4FE12-ADB1-4470-A38E-B798D4BAA3FD}"/>
          </ac:spMkLst>
        </pc:spChg>
        <pc:spChg chg="mod">
          <ac:chgData name="Eldert Grootenboer" userId="3fe8758b2c2b58d2" providerId="LiveId" clId="{05357072-DB9E-4F51-958D-1AC1952FB81B}" dt="2021-05-30T10:38:20.312" v="735" actId="165"/>
          <ac:spMkLst>
            <pc:docMk/>
            <pc:sldMk cId="3013069878" sldId="1834"/>
            <ac:spMk id="2500" creationId="{70A2D640-6BC9-4E53-B8C5-4D2E7BAA4541}"/>
          </ac:spMkLst>
        </pc:spChg>
        <pc:spChg chg="mod">
          <ac:chgData name="Eldert Grootenboer" userId="3fe8758b2c2b58d2" providerId="LiveId" clId="{05357072-DB9E-4F51-958D-1AC1952FB81B}" dt="2021-05-30T10:38:20.312" v="735" actId="165"/>
          <ac:spMkLst>
            <pc:docMk/>
            <pc:sldMk cId="3013069878" sldId="1834"/>
            <ac:spMk id="2501" creationId="{A5016F3C-E6FF-44E4-82B1-ABC4D7903BC4}"/>
          </ac:spMkLst>
        </pc:spChg>
        <pc:spChg chg="mod">
          <ac:chgData name="Eldert Grootenboer" userId="3fe8758b2c2b58d2" providerId="LiveId" clId="{05357072-DB9E-4F51-958D-1AC1952FB81B}" dt="2021-05-30T10:38:20.312" v="735" actId="165"/>
          <ac:spMkLst>
            <pc:docMk/>
            <pc:sldMk cId="3013069878" sldId="1834"/>
            <ac:spMk id="2502" creationId="{4C6EC8BF-B17C-48D3-AA8D-A161AC860114}"/>
          </ac:spMkLst>
        </pc:spChg>
        <pc:spChg chg="mod">
          <ac:chgData name="Eldert Grootenboer" userId="3fe8758b2c2b58d2" providerId="LiveId" clId="{05357072-DB9E-4F51-958D-1AC1952FB81B}" dt="2021-05-30T10:38:20.312" v="735" actId="165"/>
          <ac:spMkLst>
            <pc:docMk/>
            <pc:sldMk cId="3013069878" sldId="1834"/>
            <ac:spMk id="2503" creationId="{E7413BAC-0EAC-4B96-BD04-49E8E0116476}"/>
          </ac:spMkLst>
        </pc:spChg>
        <pc:spChg chg="mod">
          <ac:chgData name="Eldert Grootenboer" userId="3fe8758b2c2b58d2" providerId="LiveId" clId="{05357072-DB9E-4F51-958D-1AC1952FB81B}" dt="2021-05-30T10:38:20.312" v="735" actId="165"/>
          <ac:spMkLst>
            <pc:docMk/>
            <pc:sldMk cId="3013069878" sldId="1834"/>
            <ac:spMk id="2504" creationId="{D55BD2A3-AD86-4133-9F7B-7C0BA8E89A41}"/>
          </ac:spMkLst>
        </pc:spChg>
        <pc:spChg chg="mod">
          <ac:chgData name="Eldert Grootenboer" userId="3fe8758b2c2b58d2" providerId="LiveId" clId="{05357072-DB9E-4F51-958D-1AC1952FB81B}" dt="2021-05-30T10:38:20.312" v="735" actId="165"/>
          <ac:spMkLst>
            <pc:docMk/>
            <pc:sldMk cId="3013069878" sldId="1834"/>
            <ac:spMk id="2505" creationId="{DE62E200-AB9A-42D6-9EBA-1B9753D270B5}"/>
          </ac:spMkLst>
        </pc:spChg>
        <pc:spChg chg="mod">
          <ac:chgData name="Eldert Grootenboer" userId="3fe8758b2c2b58d2" providerId="LiveId" clId="{05357072-DB9E-4F51-958D-1AC1952FB81B}" dt="2021-05-30T10:38:20.312" v="735" actId="165"/>
          <ac:spMkLst>
            <pc:docMk/>
            <pc:sldMk cId="3013069878" sldId="1834"/>
            <ac:spMk id="2506" creationId="{EB9E68D5-2727-44C9-A7DF-4E435E8E3E39}"/>
          </ac:spMkLst>
        </pc:spChg>
        <pc:spChg chg="mod">
          <ac:chgData name="Eldert Grootenboer" userId="3fe8758b2c2b58d2" providerId="LiveId" clId="{05357072-DB9E-4F51-958D-1AC1952FB81B}" dt="2021-05-30T10:38:20.312" v="735" actId="165"/>
          <ac:spMkLst>
            <pc:docMk/>
            <pc:sldMk cId="3013069878" sldId="1834"/>
            <ac:spMk id="2507" creationId="{E7D39FD7-EA96-422D-9081-566CEFE5BFD4}"/>
          </ac:spMkLst>
        </pc:spChg>
        <pc:spChg chg="mod">
          <ac:chgData name="Eldert Grootenboer" userId="3fe8758b2c2b58d2" providerId="LiveId" clId="{05357072-DB9E-4F51-958D-1AC1952FB81B}" dt="2021-05-30T10:38:20.312" v="735" actId="165"/>
          <ac:spMkLst>
            <pc:docMk/>
            <pc:sldMk cId="3013069878" sldId="1834"/>
            <ac:spMk id="2508" creationId="{A0DFBD0E-4C78-4273-A2B8-7786C135D6F2}"/>
          </ac:spMkLst>
        </pc:spChg>
        <pc:spChg chg="mod">
          <ac:chgData name="Eldert Grootenboer" userId="3fe8758b2c2b58d2" providerId="LiveId" clId="{05357072-DB9E-4F51-958D-1AC1952FB81B}" dt="2021-05-30T10:38:20.312" v="735" actId="165"/>
          <ac:spMkLst>
            <pc:docMk/>
            <pc:sldMk cId="3013069878" sldId="1834"/>
            <ac:spMk id="2509" creationId="{DB777E10-C601-44F4-9375-613610716494}"/>
          </ac:spMkLst>
        </pc:spChg>
        <pc:spChg chg="mod">
          <ac:chgData name="Eldert Grootenboer" userId="3fe8758b2c2b58d2" providerId="LiveId" clId="{05357072-DB9E-4F51-958D-1AC1952FB81B}" dt="2021-05-30T10:38:20.312" v="735" actId="165"/>
          <ac:spMkLst>
            <pc:docMk/>
            <pc:sldMk cId="3013069878" sldId="1834"/>
            <ac:spMk id="2510" creationId="{480A914C-501E-44B5-80F5-C63ED6252981}"/>
          </ac:spMkLst>
        </pc:spChg>
        <pc:spChg chg="mod">
          <ac:chgData name="Eldert Grootenboer" userId="3fe8758b2c2b58d2" providerId="LiveId" clId="{05357072-DB9E-4F51-958D-1AC1952FB81B}" dt="2021-05-30T10:38:20.312" v="735" actId="165"/>
          <ac:spMkLst>
            <pc:docMk/>
            <pc:sldMk cId="3013069878" sldId="1834"/>
            <ac:spMk id="2511" creationId="{0B83C2CF-DBE1-49AB-89C1-50737701F579}"/>
          </ac:spMkLst>
        </pc:spChg>
        <pc:spChg chg="mod">
          <ac:chgData name="Eldert Grootenboer" userId="3fe8758b2c2b58d2" providerId="LiveId" clId="{05357072-DB9E-4F51-958D-1AC1952FB81B}" dt="2021-05-30T10:38:20.312" v="735" actId="165"/>
          <ac:spMkLst>
            <pc:docMk/>
            <pc:sldMk cId="3013069878" sldId="1834"/>
            <ac:spMk id="2512" creationId="{9477C984-CC59-4115-8EAB-E60943B8BF4D}"/>
          </ac:spMkLst>
        </pc:spChg>
        <pc:spChg chg="mod">
          <ac:chgData name="Eldert Grootenboer" userId="3fe8758b2c2b58d2" providerId="LiveId" clId="{05357072-DB9E-4F51-958D-1AC1952FB81B}" dt="2021-05-30T10:38:20.312" v="735" actId="165"/>
          <ac:spMkLst>
            <pc:docMk/>
            <pc:sldMk cId="3013069878" sldId="1834"/>
            <ac:spMk id="2513" creationId="{3A4D969E-838B-4E6D-9B94-15FAB9A6F3DD}"/>
          </ac:spMkLst>
        </pc:spChg>
        <pc:spChg chg="mod">
          <ac:chgData name="Eldert Grootenboer" userId="3fe8758b2c2b58d2" providerId="LiveId" clId="{05357072-DB9E-4F51-958D-1AC1952FB81B}" dt="2021-05-30T10:38:20.312" v="735" actId="165"/>
          <ac:spMkLst>
            <pc:docMk/>
            <pc:sldMk cId="3013069878" sldId="1834"/>
            <ac:spMk id="2514" creationId="{2AEB7DB1-D854-4ECC-A348-8D6055E0BA69}"/>
          </ac:spMkLst>
        </pc:spChg>
        <pc:spChg chg="mod">
          <ac:chgData name="Eldert Grootenboer" userId="3fe8758b2c2b58d2" providerId="LiveId" clId="{05357072-DB9E-4F51-958D-1AC1952FB81B}" dt="2021-05-30T10:38:20.312" v="735" actId="165"/>
          <ac:spMkLst>
            <pc:docMk/>
            <pc:sldMk cId="3013069878" sldId="1834"/>
            <ac:spMk id="2515" creationId="{D1854614-F167-4C05-BC6D-1B07E2ECA16D}"/>
          </ac:spMkLst>
        </pc:spChg>
        <pc:spChg chg="mod">
          <ac:chgData name="Eldert Grootenboer" userId="3fe8758b2c2b58d2" providerId="LiveId" clId="{05357072-DB9E-4F51-958D-1AC1952FB81B}" dt="2021-05-30T10:38:20.312" v="735" actId="165"/>
          <ac:spMkLst>
            <pc:docMk/>
            <pc:sldMk cId="3013069878" sldId="1834"/>
            <ac:spMk id="2516" creationId="{7A6C25EB-0960-4BBB-8601-1F0DC2CD59B4}"/>
          </ac:spMkLst>
        </pc:spChg>
        <pc:spChg chg="mod">
          <ac:chgData name="Eldert Grootenboer" userId="3fe8758b2c2b58d2" providerId="LiveId" clId="{05357072-DB9E-4F51-958D-1AC1952FB81B}" dt="2021-05-30T10:38:20.312" v="735" actId="165"/>
          <ac:spMkLst>
            <pc:docMk/>
            <pc:sldMk cId="3013069878" sldId="1834"/>
            <ac:spMk id="2517" creationId="{65990E22-ABFC-4E10-AEF9-D8D78C2973C1}"/>
          </ac:spMkLst>
        </pc:spChg>
        <pc:spChg chg="mod">
          <ac:chgData name="Eldert Grootenboer" userId="3fe8758b2c2b58d2" providerId="LiveId" clId="{05357072-DB9E-4F51-958D-1AC1952FB81B}" dt="2021-05-30T10:38:20.312" v="735" actId="165"/>
          <ac:spMkLst>
            <pc:docMk/>
            <pc:sldMk cId="3013069878" sldId="1834"/>
            <ac:spMk id="2518" creationId="{6D06D24D-A3E4-49CB-9FFA-110A7C228E06}"/>
          </ac:spMkLst>
        </pc:spChg>
        <pc:spChg chg="mod">
          <ac:chgData name="Eldert Grootenboer" userId="3fe8758b2c2b58d2" providerId="LiveId" clId="{05357072-DB9E-4F51-958D-1AC1952FB81B}" dt="2021-05-30T10:38:20.312" v="735" actId="165"/>
          <ac:spMkLst>
            <pc:docMk/>
            <pc:sldMk cId="3013069878" sldId="1834"/>
            <ac:spMk id="2519" creationId="{34579AE8-6C6C-42AA-911F-28F7D4AAB395}"/>
          </ac:spMkLst>
        </pc:spChg>
        <pc:spChg chg="mod">
          <ac:chgData name="Eldert Grootenboer" userId="3fe8758b2c2b58d2" providerId="LiveId" clId="{05357072-DB9E-4F51-958D-1AC1952FB81B}" dt="2021-05-30T10:38:20.312" v="735" actId="165"/>
          <ac:spMkLst>
            <pc:docMk/>
            <pc:sldMk cId="3013069878" sldId="1834"/>
            <ac:spMk id="2520" creationId="{34DEF0AF-AB40-4CFD-B1C1-5BFD07416105}"/>
          </ac:spMkLst>
        </pc:spChg>
        <pc:spChg chg="mod">
          <ac:chgData name="Eldert Grootenboer" userId="3fe8758b2c2b58d2" providerId="LiveId" clId="{05357072-DB9E-4F51-958D-1AC1952FB81B}" dt="2021-05-30T10:38:20.312" v="735" actId="165"/>
          <ac:spMkLst>
            <pc:docMk/>
            <pc:sldMk cId="3013069878" sldId="1834"/>
            <ac:spMk id="2521" creationId="{E97347D8-9027-4C7E-9885-E487356D66E0}"/>
          </ac:spMkLst>
        </pc:spChg>
        <pc:spChg chg="mod">
          <ac:chgData name="Eldert Grootenboer" userId="3fe8758b2c2b58d2" providerId="LiveId" clId="{05357072-DB9E-4F51-958D-1AC1952FB81B}" dt="2021-05-30T10:38:20.312" v="735" actId="165"/>
          <ac:spMkLst>
            <pc:docMk/>
            <pc:sldMk cId="3013069878" sldId="1834"/>
            <ac:spMk id="2522" creationId="{9B6708D6-A0F3-441B-B8B4-554178063D4F}"/>
          </ac:spMkLst>
        </pc:spChg>
        <pc:spChg chg="mod">
          <ac:chgData name="Eldert Grootenboer" userId="3fe8758b2c2b58d2" providerId="LiveId" clId="{05357072-DB9E-4F51-958D-1AC1952FB81B}" dt="2021-05-30T10:38:20.312" v="735" actId="165"/>
          <ac:spMkLst>
            <pc:docMk/>
            <pc:sldMk cId="3013069878" sldId="1834"/>
            <ac:spMk id="2523" creationId="{2F1801DD-E357-4C36-9E7A-F18949886556}"/>
          </ac:spMkLst>
        </pc:spChg>
        <pc:spChg chg="mod">
          <ac:chgData name="Eldert Grootenboer" userId="3fe8758b2c2b58d2" providerId="LiveId" clId="{05357072-DB9E-4F51-958D-1AC1952FB81B}" dt="2021-05-30T10:38:20.312" v="735" actId="165"/>
          <ac:spMkLst>
            <pc:docMk/>
            <pc:sldMk cId="3013069878" sldId="1834"/>
            <ac:spMk id="2524" creationId="{C17488DE-B424-46EE-A9B7-DD14F1EAE906}"/>
          </ac:spMkLst>
        </pc:spChg>
        <pc:spChg chg="mod">
          <ac:chgData name="Eldert Grootenboer" userId="3fe8758b2c2b58d2" providerId="LiveId" clId="{05357072-DB9E-4F51-958D-1AC1952FB81B}" dt="2021-05-30T10:38:20.312" v="735" actId="165"/>
          <ac:spMkLst>
            <pc:docMk/>
            <pc:sldMk cId="3013069878" sldId="1834"/>
            <ac:spMk id="2525" creationId="{D8D39F6B-8782-48D9-9D3F-670F8239DF04}"/>
          </ac:spMkLst>
        </pc:spChg>
        <pc:spChg chg="mod">
          <ac:chgData name="Eldert Grootenboer" userId="3fe8758b2c2b58d2" providerId="LiveId" clId="{05357072-DB9E-4F51-958D-1AC1952FB81B}" dt="2021-05-30T10:38:20.312" v="735" actId="165"/>
          <ac:spMkLst>
            <pc:docMk/>
            <pc:sldMk cId="3013069878" sldId="1834"/>
            <ac:spMk id="2526" creationId="{59768711-382A-478F-89FE-B0DDAEB29410}"/>
          </ac:spMkLst>
        </pc:spChg>
        <pc:spChg chg="mod">
          <ac:chgData name="Eldert Grootenboer" userId="3fe8758b2c2b58d2" providerId="LiveId" clId="{05357072-DB9E-4F51-958D-1AC1952FB81B}" dt="2021-05-30T10:38:20.312" v="735" actId="165"/>
          <ac:spMkLst>
            <pc:docMk/>
            <pc:sldMk cId="3013069878" sldId="1834"/>
            <ac:spMk id="2527" creationId="{6326E814-1FB0-4022-8664-3D378744A48A}"/>
          </ac:spMkLst>
        </pc:spChg>
        <pc:spChg chg="mod">
          <ac:chgData name="Eldert Grootenboer" userId="3fe8758b2c2b58d2" providerId="LiveId" clId="{05357072-DB9E-4F51-958D-1AC1952FB81B}" dt="2021-05-30T10:38:20.312" v="735" actId="165"/>
          <ac:spMkLst>
            <pc:docMk/>
            <pc:sldMk cId="3013069878" sldId="1834"/>
            <ac:spMk id="2528" creationId="{5AA7FC2E-51F5-4FC7-9AF1-99895114A73B}"/>
          </ac:spMkLst>
        </pc:spChg>
        <pc:spChg chg="mod">
          <ac:chgData name="Eldert Grootenboer" userId="3fe8758b2c2b58d2" providerId="LiveId" clId="{05357072-DB9E-4F51-958D-1AC1952FB81B}" dt="2021-05-30T10:38:20.312" v="735" actId="165"/>
          <ac:spMkLst>
            <pc:docMk/>
            <pc:sldMk cId="3013069878" sldId="1834"/>
            <ac:spMk id="2529" creationId="{1F51A271-7A66-43A8-89A3-E34ECA481B0C}"/>
          </ac:spMkLst>
        </pc:spChg>
        <pc:spChg chg="mod">
          <ac:chgData name="Eldert Grootenboer" userId="3fe8758b2c2b58d2" providerId="LiveId" clId="{05357072-DB9E-4F51-958D-1AC1952FB81B}" dt="2021-05-30T10:38:20.312" v="735" actId="165"/>
          <ac:spMkLst>
            <pc:docMk/>
            <pc:sldMk cId="3013069878" sldId="1834"/>
            <ac:spMk id="2530" creationId="{DBBFF1AD-599B-4794-B65D-476324FCEE16}"/>
          </ac:spMkLst>
        </pc:spChg>
        <pc:spChg chg="mod">
          <ac:chgData name="Eldert Grootenboer" userId="3fe8758b2c2b58d2" providerId="LiveId" clId="{05357072-DB9E-4F51-958D-1AC1952FB81B}" dt="2021-05-30T10:38:20.312" v="735" actId="165"/>
          <ac:spMkLst>
            <pc:docMk/>
            <pc:sldMk cId="3013069878" sldId="1834"/>
            <ac:spMk id="2531" creationId="{2A594285-0B68-41C5-A4C9-C06633C08941}"/>
          </ac:spMkLst>
        </pc:spChg>
        <pc:spChg chg="mod">
          <ac:chgData name="Eldert Grootenboer" userId="3fe8758b2c2b58d2" providerId="LiveId" clId="{05357072-DB9E-4F51-958D-1AC1952FB81B}" dt="2021-05-30T10:38:20.312" v="735" actId="165"/>
          <ac:spMkLst>
            <pc:docMk/>
            <pc:sldMk cId="3013069878" sldId="1834"/>
            <ac:spMk id="2532" creationId="{6635320A-646B-4755-A538-E8EB5D059C97}"/>
          </ac:spMkLst>
        </pc:spChg>
        <pc:spChg chg="mod">
          <ac:chgData name="Eldert Grootenboer" userId="3fe8758b2c2b58d2" providerId="LiveId" clId="{05357072-DB9E-4F51-958D-1AC1952FB81B}" dt="2021-05-30T10:38:20.312" v="735" actId="165"/>
          <ac:spMkLst>
            <pc:docMk/>
            <pc:sldMk cId="3013069878" sldId="1834"/>
            <ac:spMk id="2533" creationId="{CEC842F0-8A28-4745-9D0B-AD8AAC63F64A}"/>
          </ac:spMkLst>
        </pc:spChg>
        <pc:spChg chg="mod">
          <ac:chgData name="Eldert Grootenboer" userId="3fe8758b2c2b58d2" providerId="LiveId" clId="{05357072-DB9E-4F51-958D-1AC1952FB81B}" dt="2021-05-30T10:38:20.312" v="735" actId="165"/>
          <ac:spMkLst>
            <pc:docMk/>
            <pc:sldMk cId="3013069878" sldId="1834"/>
            <ac:spMk id="2534" creationId="{F3E6C465-7808-4A5F-A6B9-16FCB6902B9B}"/>
          </ac:spMkLst>
        </pc:spChg>
        <pc:spChg chg="mod">
          <ac:chgData name="Eldert Grootenboer" userId="3fe8758b2c2b58d2" providerId="LiveId" clId="{05357072-DB9E-4F51-958D-1AC1952FB81B}" dt="2021-05-30T10:38:20.312" v="735" actId="165"/>
          <ac:spMkLst>
            <pc:docMk/>
            <pc:sldMk cId="3013069878" sldId="1834"/>
            <ac:spMk id="2535" creationId="{03F0DB3D-757A-4309-BC69-CD4ECC27C312}"/>
          </ac:spMkLst>
        </pc:spChg>
        <pc:spChg chg="mod">
          <ac:chgData name="Eldert Grootenboer" userId="3fe8758b2c2b58d2" providerId="LiveId" clId="{05357072-DB9E-4F51-958D-1AC1952FB81B}" dt="2021-05-30T10:38:20.312" v="735" actId="165"/>
          <ac:spMkLst>
            <pc:docMk/>
            <pc:sldMk cId="3013069878" sldId="1834"/>
            <ac:spMk id="2536" creationId="{A0DE661D-AE78-4901-A019-8B58C8F44316}"/>
          </ac:spMkLst>
        </pc:spChg>
        <pc:spChg chg="mod">
          <ac:chgData name="Eldert Grootenboer" userId="3fe8758b2c2b58d2" providerId="LiveId" clId="{05357072-DB9E-4F51-958D-1AC1952FB81B}" dt="2021-05-30T10:38:20.312" v="735" actId="165"/>
          <ac:spMkLst>
            <pc:docMk/>
            <pc:sldMk cId="3013069878" sldId="1834"/>
            <ac:spMk id="2537" creationId="{810165F1-5C7B-41CC-BF99-04EC7FBB3C4C}"/>
          </ac:spMkLst>
        </pc:spChg>
        <pc:spChg chg="mod">
          <ac:chgData name="Eldert Grootenboer" userId="3fe8758b2c2b58d2" providerId="LiveId" clId="{05357072-DB9E-4F51-958D-1AC1952FB81B}" dt="2021-05-30T10:38:20.312" v="735" actId="165"/>
          <ac:spMkLst>
            <pc:docMk/>
            <pc:sldMk cId="3013069878" sldId="1834"/>
            <ac:spMk id="2538" creationId="{8F561804-F0EE-4389-A801-0E654C91F6F1}"/>
          </ac:spMkLst>
        </pc:spChg>
        <pc:spChg chg="mod">
          <ac:chgData name="Eldert Grootenboer" userId="3fe8758b2c2b58d2" providerId="LiveId" clId="{05357072-DB9E-4F51-958D-1AC1952FB81B}" dt="2021-05-30T10:38:20.312" v="735" actId="165"/>
          <ac:spMkLst>
            <pc:docMk/>
            <pc:sldMk cId="3013069878" sldId="1834"/>
            <ac:spMk id="2539" creationId="{892CED53-24C2-4B06-89EB-D97058100269}"/>
          </ac:spMkLst>
        </pc:spChg>
        <pc:spChg chg="mod">
          <ac:chgData name="Eldert Grootenboer" userId="3fe8758b2c2b58d2" providerId="LiveId" clId="{05357072-DB9E-4F51-958D-1AC1952FB81B}" dt="2021-05-30T10:38:20.312" v="735" actId="165"/>
          <ac:spMkLst>
            <pc:docMk/>
            <pc:sldMk cId="3013069878" sldId="1834"/>
            <ac:spMk id="2540" creationId="{11478F8C-6427-43E2-8AD7-3D353A16FA34}"/>
          </ac:spMkLst>
        </pc:spChg>
        <pc:spChg chg="mod">
          <ac:chgData name="Eldert Grootenboer" userId="3fe8758b2c2b58d2" providerId="LiveId" clId="{05357072-DB9E-4F51-958D-1AC1952FB81B}" dt="2021-05-30T10:38:20.312" v="735" actId="165"/>
          <ac:spMkLst>
            <pc:docMk/>
            <pc:sldMk cId="3013069878" sldId="1834"/>
            <ac:spMk id="2541" creationId="{E134FCA7-5512-4BDB-8DAA-C74F372DDE61}"/>
          </ac:spMkLst>
        </pc:spChg>
        <pc:spChg chg="mod">
          <ac:chgData name="Eldert Grootenboer" userId="3fe8758b2c2b58d2" providerId="LiveId" clId="{05357072-DB9E-4F51-958D-1AC1952FB81B}" dt="2021-05-30T10:38:20.312" v="735" actId="165"/>
          <ac:spMkLst>
            <pc:docMk/>
            <pc:sldMk cId="3013069878" sldId="1834"/>
            <ac:spMk id="2542" creationId="{6197FA70-B2AA-4C08-9C46-AAADF6D234F1}"/>
          </ac:spMkLst>
        </pc:spChg>
        <pc:spChg chg="mod">
          <ac:chgData name="Eldert Grootenboer" userId="3fe8758b2c2b58d2" providerId="LiveId" clId="{05357072-DB9E-4F51-958D-1AC1952FB81B}" dt="2021-05-30T10:38:20.312" v="735" actId="165"/>
          <ac:spMkLst>
            <pc:docMk/>
            <pc:sldMk cId="3013069878" sldId="1834"/>
            <ac:spMk id="2543" creationId="{77E96023-4647-4ACE-AC0C-EFAFFE56BADD}"/>
          </ac:spMkLst>
        </pc:spChg>
        <pc:spChg chg="mod">
          <ac:chgData name="Eldert Grootenboer" userId="3fe8758b2c2b58d2" providerId="LiveId" clId="{05357072-DB9E-4F51-958D-1AC1952FB81B}" dt="2021-05-30T10:38:20.312" v="735" actId="165"/>
          <ac:spMkLst>
            <pc:docMk/>
            <pc:sldMk cId="3013069878" sldId="1834"/>
            <ac:spMk id="2544" creationId="{7D5A9011-D020-4595-9D6A-38E8B2AF61A7}"/>
          </ac:spMkLst>
        </pc:spChg>
        <pc:spChg chg="mod">
          <ac:chgData name="Eldert Grootenboer" userId="3fe8758b2c2b58d2" providerId="LiveId" clId="{05357072-DB9E-4F51-958D-1AC1952FB81B}" dt="2021-05-30T10:38:20.312" v="735" actId="165"/>
          <ac:spMkLst>
            <pc:docMk/>
            <pc:sldMk cId="3013069878" sldId="1834"/>
            <ac:spMk id="2545" creationId="{0709C51B-3E76-4C87-8AF6-3B2364549BEB}"/>
          </ac:spMkLst>
        </pc:spChg>
        <pc:spChg chg="mod">
          <ac:chgData name="Eldert Grootenboer" userId="3fe8758b2c2b58d2" providerId="LiveId" clId="{05357072-DB9E-4F51-958D-1AC1952FB81B}" dt="2021-05-30T10:38:20.312" v="735" actId="165"/>
          <ac:spMkLst>
            <pc:docMk/>
            <pc:sldMk cId="3013069878" sldId="1834"/>
            <ac:spMk id="2546" creationId="{C56B2CB7-4AED-43BE-BA8E-894B4EC0C184}"/>
          </ac:spMkLst>
        </pc:spChg>
        <pc:spChg chg="mod">
          <ac:chgData name="Eldert Grootenboer" userId="3fe8758b2c2b58d2" providerId="LiveId" clId="{05357072-DB9E-4F51-958D-1AC1952FB81B}" dt="2021-05-30T10:38:20.312" v="735" actId="165"/>
          <ac:spMkLst>
            <pc:docMk/>
            <pc:sldMk cId="3013069878" sldId="1834"/>
            <ac:spMk id="2547" creationId="{220192D3-3E61-4D01-BC3E-B3C355B8C278}"/>
          </ac:spMkLst>
        </pc:spChg>
        <pc:spChg chg="mod">
          <ac:chgData name="Eldert Grootenboer" userId="3fe8758b2c2b58d2" providerId="LiveId" clId="{05357072-DB9E-4F51-958D-1AC1952FB81B}" dt="2021-05-30T10:38:20.312" v="735" actId="165"/>
          <ac:spMkLst>
            <pc:docMk/>
            <pc:sldMk cId="3013069878" sldId="1834"/>
            <ac:spMk id="2548" creationId="{697ACB8E-8AAB-4DEE-8491-A68721383C06}"/>
          </ac:spMkLst>
        </pc:spChg>
        <pc:spChg chg="mod">
          <ac:chgData name="Eldert Grootenboer" userId="3fe8758b2c2b58d2" providerId="LiveId" clId="{05357072-DB9E-4F51-958D-1AC1952FB81B}" dt="2021-05-30T10:38:20.312" v="735" actId="165"/>
          <ac:spMkLst>
            <pc:docMk/>
            <pc:sldMk cId="3013069878" sldId="1834"/>
            <ac:spMk id="2549" creationId="{FF6DF251-44B7-421F-9BAE-5B6B9E094C54}"/>
          </ac:spMkLst>
        </pc:spChg>
        <pc:spChg chg="mod">
          <ac:chgData name="Eldert Grootenboer" userId="3fe8758b2c2b58d2" providerId="LiveId" clId="{05357072-DB9E-4F51-958D-1AC1952FB81B}" dt="2021-05-30T10:38:20.312" v="735" actId="165"/>
          <ac:spMkLst>
            <pc:docMk/>
            <pc:sldMk cId="3013069878" sldId="1834"/>
            <ac:spMk id="2550" creationId="{95D90CD6-F256-40E3-93B6-FFBCA92A4A7D}"/>
          </ac:spMkLst>
        </pc:spChg>
        <pc:spChg chg="mod">
          <ac:chgData name="Eldert Grootenboer" userId="3fe8758b2c2b58d2" providerId="LiveId" clId="{05357072-DB9E-4F51-958D-1AC1952FB81B}" dt="2021-05-30T10:38:20.312" v="735" actId="165"/>
          <ac:spMkLst>
            <pc:docMk/>
            <pc:sldMk cId="3013069878" sldId="1834"/>
            <ac:spMk id="2551" creationId="{B8CF2971-9E39-46B2-B175-C42C6F40849F}"/>
          </ac:spMkLst>
        </pc:spChg>
        <pc:spChg chg="mod">
          <ac:chgData name="Eldert Grootenboer" userId="3fe8758b2c2b58d2" providerId="LiveId" clId="{05357072-DB9E-4F51-958D-1AC1952FB81B}" dt="2021-05-30T10:38:20.312" v="735" actId="165"/>
          <ac:spMkLst>
            <pc:docMk/>
            <pc:sldMk cId="3013069878" sldId="1834"/>
            <ac:spMk id="2552" creationId="{952675D8-B7CE-4A21-9D71-2E3DF75EBBEB}"/>
          </ac:spMkLst>
        </pc:spChg>
        <pc:spChg chg="mod">
          <ac:chgData name="Eldert Grootenboer" userId="3fe8758b2c2b58d2" providerId="LiveId" clId="{05357072-DB9E-4F51-958D-1AC1952FB81B}" dt="2021-05-30T10:38:20.312" v="735" actId="165"/>
          <ac:spMkLst>
            <pc:docMk/>
            <pc:sldMk cId="3013069878" sldId="1834"/>
            <ac:spMk id="2553" creationId="{024A04D3-DF09-45B2-B7E6-C3C717A4C945}"/>
          </ac:spMkLst>
        </pc:spChg>
        <pc:spChg chg="mod">
          <ac:chgData name="Eldert Grootenboer" userId="3fe8758b2c2b58d2" providerId="LiveId" clId="{05357072-DB9E-4F51-958D-1AC1952FB81B}" dt="2021-05-30T10:38:20.312" v="735" actId="165"/>
          <ac:spMkLst>
            <pc:docMk/>
            <pc:sldMk cId="3013069878" sldId="1834"/>
            <ac:spMk id="2554" creationId="{CC6CD3CE-4E03-4141-AF59-843CF0319675}"/>
          </ac:spMkLst>
        </pc:spChg>
        <pc:spChg chg="mod">
          <ac:chgData name="Eldert Grootenboer" userId="3fe8758b2c2b58d2" providerId="LiveId" clId="{05357072-DB9E-4F51-958D-1AC1952FB81B}" dt="2021-05-30T10:38:20.312" v="735" actId="165"/>
          <ac:spMkLst>
            <pc:docMk/>
            <pc:sldMk cId="3013069878" sldId="1834"/>
            <ac:spMk id="2555" creationId="{E1005064-43FE-4455-9E9A-460A3F50E2AF}"/>
          </ac:spMkLst>
        </pc:spChg>
        <pc:spChg chg="mod">
          <ac:chgData name="Eldert Grootenboer" userId="3fe8758b2c2b58d2" providerId="LiveId" clId="{05357072-DB9E-4F51-958D-1AC1952FB81B}" dt="2021-05-30T10:38:20.312" v="735" actId="165"/>
          <ac:spMkLst>
            <pc:docMk/>
            <pc:sldMk cId="3013069878" sldId="1834"/>
            <ac:spMk id="2556" creationId="{B8DA3198-FA1B-4AF9-8E94-861796D9D2BE}"/>
          </ac:spMkLst>
        </pc:spChg>
        <pc:spChg chg="mod">
          <ac:chgData name="Eldert Grootenboer" userId="3fe8758b2c2b58d2" providerId="LiveId" clId="{05357072-DB9E-4F51-958D-1AC1952FB81B}" dt="2021-05-30T10:38:20.312" v="735" actId="165"/>
          <ac:spMkLst>
            <pc:docMk/>
            <pc:sldMk cId="3013069878" sldId="1834"/>
            <ac:spMk id="2557" creationId="{A7040CF9-CBCC-4653-B45F-945B7A966605}"/>
          </ac:spMkLst>
        </pc:spChg>
        <pc:spChg chg="mod">
          <ac:chgData name="Eldert Grootenboer" userId="3fe8758b2c2b58d2" providerId="LiveId" clId="{05357072-DB9E-4F51-958D-1AC1952FB81B}" dt="2021-05-30T10:38:20.312" v="735" actId="165"/>
          <ac:spMkLst>
            <pc:docMk/>
            <pc:sldMk cId="3013069878" sldId="1834"/>
            <ac:spMk id="2558" creationId="{53A66796-925F-4D72-80A3-846B93E73FC2}"/>
          </ac:spMkLst>
        </pc:spChg>
        <pc:spChg chg="mod">
          <ac:chgData name="Eldert Grootenboer" userId="3fe8758b2c2b58d2" providerId="LiveId" clId="{05357072-DB9E-4F51-958D-1AC1952FB81B}" dt="2021-05-30T10:38:20.312" v="735" actId="165"/>
          <ac:spMkLst>
            <pc:docMk/>
            <pc:sldMk cId="3013069878" sldId="1834"/>
            <ac:spMk id="2559" creationId="{0D1773BE-73CB-4609-90D9-57E2A938FFB2}"/>
          </ac:spMkLst>
        </pc:spChg>
        <pc:spChg chg="mod">
          <ac:chgData name="Eldert Grootenboer" userId="3fe8758b2c2b58d2" providerId="LiveId" clId="{05357072-DB9E-4F51-958D-1AC1952FB81B}" dt="2021-05-30T10:38:20.312" v="735" actId="165"/>
          <ac:spMkLst>
            <pc:docMk/>
            <pc:sldMk cId="3013069878" sldId="1834"/>
            <ac:spMk id="2560" creationId="{F2E17C94-EDFE-49FC-B452-B1463173DC10}"/>
          </ac:spMkLst>
        </pc:spChg>
        <pc:spChg chg="mod">
          <ac:chgData name="Eldert Grootenboer" userId="3fe8758b2c2b58d2" providerId="LiveId" clId="{05357072-DB9E-4F51-958D-1AC1952FB81B}" dt="2021-05-30T10:38:20.312" v="735" actId="165"/>
          <ac:spMkLst>
            <pc:docMk/>
            <pc:sldMk cId="3013069878" sldId="1834"/>
            <ac:spMk id="2561" creationId="{E42179E8-7560-4459-B3E5-D06DF60B2984}"/>
          </ac:spMkLst>
        </pc:spChg>
        <pc:spChg chg="mod">
          <ac:chgData name="Eldert Grootenboer" userId="3fe8758b2c2b58d2" providerId="LiveId" clId="{05357072-DB9E-4F51-958D-1AC1952FB81B}" dt="2021-05-30T10:38:20.312" v="735" actId="165"/>
          <ac:spMkLst>
            <pc:docMk/>
            <pc:sldMk cId="3013069878" sldId="1834"/>
            <ac:spMk id="2562" creationId="{F31D7F2D-8FBB-4144-9E0F-31B79B348F42}"/>
          </ac:spMkLst>
        </pc:spChg>
        <pc:spChg chg="mod">
          <ac:chgData name="Eldert Grootenboer" userId="3fe8758b2c2b58d2" providerId="LiveId" clId="{05357072-DB9E-4F51-958D-1AC1952FB81B}" dt="2021-05-30T10:38:20.312" v="735" actId="165"/>
          <ac:spMkLst>
            <pc:docMk/>
            <pc:sldMk cId="3013069878" sldId="1834"/>
            <ac:spMk id="2563" creationId="{61FA891C-FFD0-4D2D-ABF4-D084B4E49C42}"/>
          </ac:spMkLst>
        </pc:spChg>
        <pc:spChg chg="mod">
          <ac:chgData name="Eldert Grootenboer" userId="3fe8758b2c2b58d2" providerId="LiveId" clId="{05357072-DB9E-4F51-958D-1AC1952FB81B}" dt="2021-05-30T10:38:20.312" v="735" actId="165"/>
          <ac:spMkLst>
            <pc:docMk/>
            <pc:sldMk cId="3013069878" sldId="1834"/>
            <ac:spMk id="2564" creationId="{598D01BB-2669-4F95-A330-456DDB558F8C}"/>
          </ac:spMkLst>
        </pc:spChg>
        <pc:spChg chg="mod">
          <ac:chgData name="Eldert Grootenboer" userId="3fe8758b2c2b58d2" providerId="LiveId" clId="{05357072-DB9E-4F51-958D-1AC1952FB81B}" dt="2021-05-30T10:38:20.312" v="735" actId="165"/>
          <ac:spMkLst>
            <pc:docMk/>
            <pc:sldMk cId="3013069878" sldId="1834"/>
            <ac:spMk id="2565" creationId="{C8080A28-CC07-4419-8C51-237AF6996FDB}"/>
          </ac:spMkLst>
        </pc:spChg>
        <pc:spChg chg="mod">
          <ac:chgData name="Eldert Grootenboer" userId="3fe8758b2c2b58d2" providerId="LiveId" clId="{05357072-DB9E-4F51-958D-1AC1952FB81B}" dt="2021-05-30T10:38:20.312" v="735" actId="165"/>
          <ac:spMkLst>
            <pc:docMk/>
            <pc:sldMk cId="3013069878" sldId="1834"/>
            <ac:spMk id="2566" creationId="{94F5830A-050F-42A0-BD9F-9F88480FBD10}"/>
          </ac:spMkLst>
        </pc:spChg>
        <pc:spChg chg="mod">
          <ac:chgData name="Eldert Grootenboer" userId="3fe8758b2c2b58d2" providerId="LiveId" clId="{05357072-DB9E-4F51-958D-1AC1952FB81B}" dt="2021-05-30T10:38:20.312" v="735" actId="165"/>
          <ac:spMkLst>
            <pc:docMk/>
            <pc:sldMk cId="3013069878" sldId="1834"/>
            <ac:spMk id="2567" creationId="{3BF3A0C8-4ECA-4F64-B7A8-EEE450390175}"/>
          </ac:spMkLst>
        </pc:spChg>
        <pc:spChg chg="mod">
          <ac:chgData name="Eldert Grootenboer" userId="3fe8758b2c2b58d2" providerId="LiveId" clId="{05357072-DB9E-4F51-958D-1AC1952FB81B}" dt="2021-05-30T10:38:20.312" v="735" actId="165"/>
          <ac:spMkLst>
            <pc:docMk/>
            <pc:sldMk cId="3013069878" sldId="1834"/>
            <ac:spMk id="2568" creationId="{51DD39FB-F6E5-445E-902D-DF664A0CABF5}"/>
          </ac:spMkLst>
        </pc:spChg>
        <pc:spChg chg="mod">
          <ac:chgData name="Eldert Grootenboer" userId="3fe8758b2c2b58d2" providerId="LiveId" clId="{05357072-DB9E-4F51-958D-1AC1952FB81B}" dt="2021-05-30T10:38:20.312" v="735" actId="165"/>
          <ac:spMkLst>
            <pc:docMk/>
            <pc:sldMk cId="3013069878" sldId="1834"/>
            <ac:spMk id="2569" creationId="{A2084F14-9CDE-4C79-B36E-2959BDA94F38}"/>
          </ac:spMkLst>
        </pc:spChg>
        <pc:spChg chg="mod">
          <ac:chgData name="Eldert Grootenboer" userId="3fe8758b2c2b58d2" providerId="LiveId" clId="{05357072-DB9E-4F51-958D-1AC1952FB81B}" dt="2021-05-30T10:38:20.312" v="735" actId="165"/>
          <ac:spMkLst>
            <pc:docMk/>
            <pc:sldMk cId="3013069878" sldId="1834"/>
            <ac:spMk id="2570" creationId="{910B0F44-F611-4B5A-9377-9440533E64D3}"/>
          </ac:spMkLst>
        </pc:spChg>
        <pc:spChg chg="mod">
          <ac:chgData name="Eldert Grootenboer" userId="3fe8758b2c2b58d2" providerId="LiveId" clId="{05357072-DB9E-4F51-958D-1AC1952FB81B}" dt="2021-05-30T10:38:20.312" v="735" actId="165"/>
          <ac:spMkLst>
            <pc:docMk/>
            <pc:sldMk cId="3013069878" sldId="1834"/>
            <ac:spMk id="2571" creationId="{8187F95E-542B-48EB-A809-21A1BD6F4EE5}"/>
          </ac:spMkLst>
        </pc:spChg>
        <pc:spChg chg="mod">
          <ac:chgData name="Eldert Grootenboer" userId="3fe8758b2c2b58d2" providerId="LiveId" clId="{05357072-DB9E-4F51-958D-1AC1952FB81B}" dt="2021-05-30T10:38:20.312" v="735" actId="165"/>
          <ac:spMkLst>
            <pc:docMk/>
            <pc:sldMk cId="3013069878" sldId="1834"/>
            <ac:spMk id="2572" creationId="{251634F8-3BED-48D9-A5F5-DCF03EF281A1}"/>
          </ac:spMkLst>
        </pc:spChg>
        <pc:spChg chg="mod">
          <ac:chgData name="Eldert Grootenboer" userId="3fe8758b2c2b58d2" providerId="LiveId" clId="{05357072-DB9E-4F51-958D-1AC1952FB81B}" dt="2021-05-30T10:38:20.312" v="735" actId="165"/>
          <ac:spMkLst>
            <pc:docMk/>
            <pc:sldMk cId="3013069878" sldId="1834"/>
            <ac:spMk id="2573" creationId="{2D2833A5-ABC3-4F26-BA71-0D19411109DA}"/>
          </ac:spMkLst>
        </pc:spChg>
        <pc:spChg chg="mod">
          <ac:chgData name="Eldert Grootenboer" userId="3fe8758b2c2b58d2" providerId="LiveId" clId="{05357072-DB9E-4F51-958D-1AC1952FB81B}" dt="2021-05-30T10:38:20.312" v="735" actId="165"/>
          <ac:spMkLst>
            <pc:docMk/>
            <pc:sldMk cId="3013069878" sldId="1834"/>
            <ac:spMk id="2574" creationId="{45FF4398-6006-4BCF-A67A-7021F527AAEE}"/>
          </ac:spMkLst>
        </pc:spChg>
        <pc:spChg chg="mod">
          <ac:chgData name="Eldert Grootenboer" userId="3fe8758b2c2b58d2" providerId="LiveId" clId="{05357072-DB9E-4F51-958D-1AC1952FB81B}" dt="2021-05-30T10:38:20.312" v="735" actId="165"/>
          <ac:spMkLst>
            <pc:docMk/>
            <pc:sldMk cId="3013069878" sldId="1834"/>
            <ac:spMk id="2575" creationId="{CAC7465A-6947-40BA-930F-C9800176A368}"/>
          </ac:spMkLst>
        </pc:spChg>
        <pc:spChg chg="mod">
          <ac:chgData name="Eldert Grootenboer" userId="3fe8758b2c2b58d2" providerId="LiveId" clId="{05357072-DB9E-4F51-958D-1AC1952FB81B}" dt="2021-05-30T10:38:20.312" v="735" actId="165"/>
          <ac:spMkLst>
            <pc:docMk/>
            <pc:sldMk cId="3013069878" sldId="1834"/>
            <ac:spMk id="2576" creationId="{ED9E05EF-C729-472D-BBD3-9859FD72D3AB}"/>
          </ac:spMkLst>
        </pc:spChg>
        <pc:spChg chg="mod">
          <ac:chgData name="Eldert Grootenboer" userId="3fe8758b2c2b58d2" providerId="LiveId" clId="{05357072-DB9E-4F51-958D-1AC1952FB81B}" dt="2021-05-30T10:38:20.312" v="735" actId="165"/>
          <ac:spMkLst>
            <pc:docMk/>
            <pc:sldMk cId="3013069878" sldId="1834"/>
            <ac:spMk id="2577" creationId="{E7DA9B1B-D219-452E-8EF6-0F7E60A3B1CA}"/>
          </ac:spMkLst>
        </pc:spChg>
        <pc:spChg chg="mod">
          <ac:chgData name="Eldert Grootenboer" userId="3fe8758b2c2b58d2" providerId="LiveId" clId="{05357072-DB9E-4F51-958D-1AC1952FB81B}" dt="2021-05-30T10:38:20.312" v="735" actId="165"/>
          <ac:spMkLst>
            <pc:docMk/>
            <pc:sldMk cId="3013069878" sldId="1834"/>
            <ac:spMk id="2578" creationId="{974CA6CA-0478-4AA1-8553-584E7B0774F6}"/>
          </ac:spMkLst>
        </pc:spChg>
        <pc:spChg chg="mod">
          <ac:chgData name="Eldert Grootenboer" userId="3fe8758b2c2b58d2" providerId="LiveId" clId="{05357072-DB9E-4F51-958D-1AC1952FB81B}" dt="2021-05-30T10:38:20.312" v="735" actId="165"/>
          <ac:spMkLst>
            <pc:docMk/>
            <pc:sldMk cId="3013069878" sldId="1834"/>
            <ac:spMk id="2579" creationId="{17B34BA6-D4B3-4609-A738-27A045BD60AC}"/>
          </ac:spMkLst>
        </pc:spChg>
        <pc:spChg chg="mod">
          <ac:chgData name="Eldert Grootenboer" userId="3fe8758b2c2b58d2" providerId="LiveId" clId="{05357072-DB9E-4F51-958D-1AC1952FB81B}" dt="2021-05-30T10:38:20.312" v="735" actId="165"/>
          <ac:spMkLst>
            <pc:docMk/>
            <pc:sldMk cId="3013069878" sldId="1834"/>
            <ac:spMk id="2580" creationId="{174AB222-9E59-41D6-9731-7311DD6EFE77}"/>
          </ac:spMkLst>
        </pc:spChg>
        <pc:spChg chg="mod">
          <ac:chgData name="Eldert Grootenboer" userId="3fe8758b2c2b58d2" providerId="LiveId" clId="{05357072-DB9E-4F51-958D-1AC1952FB81B}" dt="2021-05-30T10:38:20.312" v="735" actId="165"/>
          <ac:spMkLst>
            <pc:docMk/>
            <pc:sldMk cId="3013069878" sldId="1834"/>
            <ac:spMk id="2581" creationId="{F57FCACD-F29D-4571-9472-142C70AF06AF}"/>
          </ac:spMkLst>
        </pc:spChg>
        <pc:spChg chg="mod">
          <ac:chgData name="Eldert Grootenboer" userId="3fe8758b2c2b58d2" providerId="LiveId" clId="{05357072-DB9E-4F51-958D-1AC1952FB81B}" dt="2021-05-30T10:38:20.312" v="735" actId="165"/>
          <ac:spMkLst>
            <pc:docMk/>
            <pc:sldMk cId="3013069878" sldId="1834"/>
            <ac:spMk id="2582" creationId="{7E3EF60A-942E-43C8-B409-30B114712A40}"/>
          </ac:spMkLst>
        </pc:spChg>
        <pc:spChg chg="mod">
          <ac:chgData name="Eldert Grootenboer" userId="3fe8758b2c2b58d2" providerId="LiveId" clId="{05357072-DB9E-4F51-958D-1AC1952FB81B}" dt="2021-05-30T10:38:20.312" v="735" actId="165"/>
          <ac:spMkLst>
            <pc:docMk/>
            <pc:sldMk cId="3013069878" sldId="1834"/>
            <ac:spMk id="2583" creationId="{BC807066-F983-41F3-82BB-CE67486109F8}"/>
          </ac:spMkLst>
        </pc:spChg>
        <pc:spChg chg="mod">
          <ac:chgData name="Eldert Grootenboer" userId="3fe8758b2c2b58d2" providerId="LiveId" clId="{05357072-DB9E-4F51-958D-1AC1952FB81B}" dt="2021-05-30T10:38:20.312" v="735" actId="165"/>
          <ac:spMkLst>
            <pc:docMk/>
            <pc:sldMk cId="3013069878" sldId="1834"/>
            <ac:spMk id="2584" creationId="{AF6B3D23-7999-4269-A12A-3DF2CA41896B}"/>
          </ac:spMkLst>
        </pc:spChg>
        <pc:spChg chg="mod">
          <ac:chgData name="Eldert Grootenboer" userId="3fe8758b2c2b58d2" providerId="LiveId" clId="{05357072-DB9E-4F51-958D-1AC1952FB81B}" dt="2021-05-30T10:38:20.312" v="735" actId="165"/>
          <ac:spMkLst>
            <pc:docMk/>
            <pc:sldMk cId="3013069878" sldId="1834"/>
            <ac:spMk id="2585" creationId="{AFE22CD8-6894-4AC5-AB1E-BB1B1741B1B6}"/>
          </ac:spMkLst>
        </pc:spChg>
        <pc:spChg chg="mod">
          <ac:chgData name="Eldert Grootenboer" userId="3fe8758b2c2b58d2" providerId="LiveId" clId="{05357072-DB9E-4F51-958D-1AC1952FB81B}" dt="2021-05-30T10:38:20.312" v="735" actId="165"/>
          <ac:spMkLst>
            <pc:docMk/>
            <pc:sldMk cId="3013069878" sldId="1834"/>
            <ac:spMk id="2586" creationId="{1D8CDEFC-21A7-446B-B1BB-93C6391DF4EF}"/>
          </ac:spMkLst>
        </pc:spChg>
        <pc:spChg chg="mod">
          <ac:chgData name="Eldert Grootenboer" userId="3fe8758b2c2b58d2" providerId="LiveId" clId="{05357072-DB9E-4F51-958D-1AC1952FB81B}" dt="2021-05-30T10:38:20.312" v="735" actId="165"/>
          <ac:spMkLst>
            <pc:docMk/>
            <pc:sldMk cId="3013069878" sldId="1834"/>
            <ac:spMk id="2587" creationId="{AF528DF1-F2B8-419A-9F8C-430A730A4081}"/>
          </ac:spMkLst>
        </pc:spChg>
        <pc:spChg chg="mod">
          <ac:chgData name="Eldert Grootenboer" userId="3fe8758b2c2b58d2" providerId="LiveId" clId="{05357072-DB9E-4F51-958D-1AC1952FB81B}" dt="2021-05-30T10:38:20.312" v="735" actId="165"/>
          <ac:spMkLst>
            <pc:docMk/>
            <pc:sldMk cId="3013069878" sldId="1834"/>
            <ac:spMk id="2588" creationId="{515448B0-882A-42EA-A680-3FE94A7324E0}"/>
          </ac:spMkLst>
        </pc:spChg>
        <pc:spChg chg="mod">
          <ac:chgData name="Eldert Grootenboer" userId="3fe8758b2c2b58d2" providerId="LiveId" clId="{05357072-DB9E-4F51-958D-1AC1952FB81B}" dt="2021-05-30T10:38:20.312" v="735" actId="165"/>
          <ac:spMkLst>
            <pc:docMk/>
            <pc:sldMk cId="3013069878" sldId="1834"/>
            <ac:spMk id="2589" creationId="{1B22A28B-357D-4F5D-AEB4-FEE7858EBA65}"/>
          </ac:spMkLst>
        </pc:spChg>
        <pc:spChg chg="mod">
          <ac:chgData name="Eldert Grootenboer" userId="3fe8758b2c2b58d2" providerId="LiveId" clId="{05357072-DB9E-4F51-958D-1AC1952FB81B}" dt="2021-05-30T10:38:20.312" v="735" actId="165"/>
          <ac:spMkLst>
            <pc:docMk/>
            <pc:sldMk cId="3013069878" sldId="1834"/>
            <ac:spMk id="2590" creationId="{C7888D60-58EB-447B-A442-EC0C704827A4}"/>
          </ac:spMkLst>
        </pc:spChg>
        <pc:spChg chg="mod">
          <ac:chgData name="Eldert Grootenboer" userId="3fe8758b2c2b58d2" providerId="LiveId" clId="{05357072-DB9E-4F51-958D-1AC1952FB81B}" dt="2021-05-30T10:38:20.312" v="735" actId="165"/>
          <ac:spMkLst>
            <pc:docMk/>
            <pc:sldMk cId="3013069878" sldId="1834"/>
            <ac:spMk id="2591" creationId="{346C14ED-2F71-4CB5-964C-A785A94D7438}"/>
          </ac:spMkLst>
        </pc:spChg>
        <pc:spChg chg="mod">
          <ac:chgData name="Eldert Grootenboer" userId="3fe8758b2c2b58d2" providerId="LiveId" clId="{05357072-DB9E-4F51-958D-1AC1952FB81B}" dt="2021-05-30T10:38:20.312" v="735" actId="165"/>
          <ac:spMkLst>
            <pc:docMk/>
            <pc:sldMk cId="3013069878" sldId="1834"/>
            <ac:spMk id="2592" creationId="{4C8F1C46-9733-46F9-B7C3-E647205130A5}"/>
          </ac:spMkLst>
        </pc:spChg>
        <pc:spChg chg="mod">
          <ac:chgData name="Eldert Grootenboer" userId="3fe8758b2c2b58d2" providerId="LiveId" clId="{05357072-DB9E-4F51-958D-1AC1952FB81B}" dt="2021-05-30T10:38:20.312" v="735" actId="165"/>
          <ac:spMkLst>
            <pc:docMk/>
            <pc:sldMk cId="3013069878" sldId="1834"/>
            <ac:spMk id="2593" creationId="{D031204E-C7ED-4A9C-90C2-AB120463D0D9}"/>
          </ac:spMkLst>
        </pc:spChg>
        <pc:spChg chg="mod">
          <ac:chgData name="Eldert Grootenboer" userId="3fe8758b2c2b58d2" providerId="LiveId" clId="{05357072-DB9E-4F51-958D-1AC1952FB81B}" dt="2021-05-30T10:38:20.312" v="735" actId="165"/>
          <ac:spMkLst>
            <pc:docMk/>
            <pc:sldMk cId="3013069878" sldId="1834"/>
            <ac:spMk id="2594" creationId="{244356B7-F254-4582-B98C-4107CE2A5656}"/>
          </ac:spMkLst>
        </pc:spChg>
        <pc:spChg chg="mod">
          <ac:chgData name="Eldert Grootenboer" userId="3fe8758b2c2b58d2" providerId="LiveId" clId="{05357072-DB9E-4F51-958D-1AC1952FB81B}" dt="2021-05-30T10:38:20.312" v="735" actId="165"/>
          <ac:spMkLst>
            <pc:docMk/>
            <pc:sldMk cId="3013069878" sldId="1834"/>
            <ac:spMk id="2595" creationId="{FC2E59D5-7812-4964-BD1B-B7ED327269C9}"/>
          </ac:spMkLst>
        </pc:spChg>
        <pc:spChg chg="mod">
          <ac:chgData name="Eldert Grootenboer" userId="3fe8758b2c2b58d2" providerId="LiveId" clId="{05357072-DB9E-4F51-958D-1AC1952FB81B}" dt="2021-05-30T10:38:20.312" v="735" actId="165"/>
          <ac:spMkLst>
            <pc:docMk/>
            <pc:sldMk cId="3013069878" sldId="1834"/>
            <ac:spMk id="2596" creationId="{D811807C-A4E8-477B-91EF-3B3927DE4815}"/>
          </ac:spMkLst>
        </pc:spChg>
        <pc:spChg chg="mod">
          <ac:chgData name="Eldert Grootenboer" userId="3fe8758b2c2b58d2" providerId="LiveId" clId="{05357072-DB9E-4F51-958D-1AC1952FB81B}" dt="2021-05-30T10:38:20.312" v="735" actId="165"/>
          <ac:spMkLst>
            <pc:docMk/>
            <pc:sldMk cId="3013069878" sldId="1834"/>
            <ac:spMk id="2597" creationId="{87AE5E57-E6E0-461E-AAA7-959902939543}"/>
          </ac:spMkLst>
        </pc:spChg>
        <pc:spChg chg="mod">
          <ac:chgData name="Eldert Grootenboer" userId="3fe8758b2c2b58d2" providerId="LiveId" clId="{05357072-DB9E-4F51-958D-1AC1952FB81B}" dt="2021-05-30T10:38:20.312" v="735" actId="165"/>
          <ac:spMkLst>
            <pc:docMk/>
            <pc:sldMk cId="3013069878" sldId="1834"/>
            <ac:spMk id="2598" creationId="{772F2D73-F9EA-4F68-9DE6-C8BE441D604B}"/>
          </ac:spMkLst>
        </pc:spChg>
        <pc:spChg chg="mod">
          <ac:chgData name="Eldert Grootenboer" userId="3fe8758b2c2b58d2" providerId="LiveId" clId="{05357072-DB9E-4F51-958D-1AC1952FB81B}" dt="2021-05-30T10:38:20.312" v="735" actId="165"/>
          <ac:spMkLst>
            <pc:docMk/>
            <pc:sldMk cId="3013069878" sldId="1834"/>
            <ac:spMk id="2599" creationId="{4E731B42-E068-4566-A225-B98D48969746}"/>
          </ac:spMkLst>
        </pc:spChg>
        <pc:spChg chg="mod">
          <ac:chgData name="Eldert Grootenboer" userId="3fe8758b2c2b58d2" providerId="LiveId" clId="{05357072-DB9E-4F51-958D-1AC1952FB81B}" dt="2021-05-30T10:38:20.312" v="735" actId="165"/>
          <ac:spMkLst>
            <pc:docMk/>
            <pc:sldMk cId="3013069878" sldId="1834"/>
            <ac:spMk id="2600" creationId="{5B0CCC3F-C8B3-4CCF-9BB5-8C42587EBFAA}"/>
          </ac:spMkLst>
        </pc:spChg>
        <pc:spChg chg="mod">
          <ac:chgData name="Eldert Grootenboer" userId="3fe8758b2c2b58d2" providerId="LiveId" clId="{05357072-DB9E-4F51-958D-1AC1952FB81B}" dt="2021-05-30T10:38:20.312" v="735" actId="165"/>
          <ac:spMkLst>
            <pc:docMk/>
            <pc:sldMk cId="3013069878" sldId="1834"/>
            <ac:spMk id="2601" creationId="{E5E01B6C-AF81-46BF-8B05-1FA4C3270262}"/>
          </ac:spMkLst>
        </pc:spChg>
        <pc:spChg chg="mod">
          <ac:chgData name="Eldert Grootenboer" userId="3fe8758b2c2b58d2" providerId="LiveId" clId="{05357072-DB9E-4F51-958D-1AC1952FB81B}" dt="2021-05-30T10:38:20.312" v="735" actId="165"/>
          <ac:spMkLst>
            <pc:docMk/>
            <pc:sldMk cId="3013069878" sldId="1834"/>
            <ac:spMk id="2602" creationId="{1DA56D56-8599-4B4A-9031-D0A7484E3A6F}"/>
          </ac:spMkLst>
        </pc:spChg>
        <pc:spChg chg="mod">
          <ac:chgData name="Eldert Grootenboer" userId="3fe8758b2c2b58d2" providerId="LiveId" clId="{05357072-DB9E-4F51-958D-1AC1952FB81B}" dt="2021-05-30T10:38:20.312" v="735" actId="165"/>
          <ac:spMkLst>
            <pc:docMk/>
            <pc:sldMk cId="3013069878" sldId="1834"/>
            <ac:spMk id="2603" creationId="{24814D1A-67E8-4F70-A6B3-CEB50915AB5E}"/>
          </ac:spMkLst>
        </pc:spChg>
        <pc:spChg chg="mod">
          <ac:chgData name="Eldert Grootenboer" userId="3fe8758b2c2b58d2" providerId="LiveId" clId="{05357072-DB9E-4F51-958D-1AC1952FB81B}" dt="2021-05-30T10:38:20.312" v="735" actId="165"/>
          <ac:spMkLst>
            <pc:docMk/>
            <pc:sldMk cId="3013069878" sldId="1834"/>
            <ac:spMk id="2604" creationId="{AE115C6D-B1B5-4132-B4FF-58D79C3EE657}"/>
          </ac:spMkLst>
        </pc:spChg>
        <pc:spChg chg="mod">
          <ac:chgData name="Eldert Grootenboer" userId="3fe8758b2c2b58d2" providerId="LiveId" clId="{05357072-DB9E-4F51-958D-1AC1952FB81B}" dt="2021-05-30T10:38:20.312" v="735" actId="165"/>
          <ac:spMkLst>
            <pc:docMk/>
            <pc:sldMk cId="3013069878" sldId="1834"/>
            <ac:spMk id="2605" creationId="{60BE5519-729B-4397-9CDF-2A10A4DD011D}"/>
          </ac:spMkLst>
        </pc:spChg>
        <pc:spChg chg="mod">
          <ac:chgData name="Eldert Grootenboer" userId="3fe8758b2c2b58d2" providerId="LiveId" clId="{05357072-DB9E-4F51-958D-1AC1952FB81B}" dt="2021-05-30T10:38:20.312" v="735" actId="165"/>
          <ac:spMkLst>
            <pc:docMk/>
            <pc:sldMk cId="3013069878" sldId="1834"/>
            <ac:spMk id="2606" creationId="{E0246B8D-95D3-4503-91C8-468C693EE6EC}"/>
          </ac:spMkLst>
        </pc:spChg>
        <pc:spChg chg="mod">
          <ac:chgData name="Eldert Grootenboer" userId="3fe8758b2c2b58d2" providerId="LiveId" clId="{05357072-DB9E-4F51-958D-1AC1952FB81B}" dt="2021-05-30T10:38:20.312" v="735" actId="165"/>
          <ac:spMkLst>
            <pc:docMk/>
            <pc:sldMk cId="3013069878" sldId="1834"/>
            <ac:spMk id="2607" creationId="{56E911DA-2F6D-4552-B5C8-959A15492282}"/>
          </ac:spMkLst>
        </pc:spChg>
        <pc:spChg chg="mod">
          <ac:chgData name="Eldert Grootenboer" userId="3fe8758b2c2b58d2" providerId="LiveId" clId="{05357072-DB9E-4F51-958D-1AC1952FB81B}" dt="2021-05-30T10:38:20.312" v="735" actId="165"/>
          <ac:spMkLst>
            <pc:docMk/>
            <pc:sldMk cId="3013069878" sldId="1834"/>
            <ac:spMk id="2608" creationId="{04C28F55-D66F-4E67-A48F-87E2406FAF35}"/>
          </ac:spMkLst>
        </pc:spChg>
        <pc:spChg chg="mod">
          <ac:chgData name="Eldert Grootenboer" userId="3fe8758b2c2b58d2" providerId="LiveId" clId="{05357072-DB9E-4F51-958D-1AC1952FB81B}" dt="2021-05-30T10:38:20.312" v="735" actId="165"/>
          <ac:spMkLst>
            <pc:docMk/>
            <pc:sldMk cId="3013069878" sldId="1834"/>
            <ac:spMk id="2609" creationId="{A2F6E792-E338-453C-9724-C936C6EDCF79}"/>
          </ac:spMkLst>
        </pc:spChg>
        <pc:spChg chg="mod">
          <ac:chgData name="Eldert Grootenboer" userId="3fe8758b2c2b58d2" providerId="LiveId" clId="{05357072-DB9E-4F51-958D-1AC1952FB81B}" dt="2021-05-30T10:38:20.312" v="735" actId="165"/>
          <ac:spMkLst>
            <pc:docMk/>
            <pc:sldMk cId="3013069878" sldId="1834"/>
            <ac:spMk id="2610" creationId="{FF63EBA1-F7ED-4945-8600-F61BB4E261C8}"/>
          </ac:spMkLst>
        </pc:spChg>
        <pc:spChg chg="mod">
          <ac:chgData name="Eldert Grootenboer" userId="3fe8758b2c2b58d2" providerId="LiveId" clId="{05357072-DB9E-4F51-958D-1AC1952FB81B}" dt="2021-05-30T10:38:20.312" v="735" actId="165"/>
          <ac:spMkLst>
            <pc:docMk/>
            <pc:sldMk cId="3013069878" sldId="1834"/>
            <ac:spMk id="2611" creationId="{AF3B137D-A417-4F70-B144-D697C8AE2210}"/>
          </ac:spMkLst>
        </pc:spChg>
        <pc:spChg chg="mod">
          <ac:chgData name="Eldert Grootenboer" userId="3fe8758b2c2b58d2" providerId="LiveId" clId="{05357072-DB9E-4F51-958D-1AC1952FB81B}" dt="2021-05-30T10:38:20.312" v="735" actId="165"/>
          <ac:spMkLst>
            <pc:docMk/>
            <pc:sldMk cId="3013069878" sldId="1834"/>
            <ac:spMk id="2612" creationId="{92FBE4CB-DEBE-440B-936C-CEDA33E4D8AF}"/>
          </ac:spMkLst>
        </pc:spChg>
        <pc:spChg chg="mod">
          <ac:chgData name="Eldert Grootenboer" userId="3fe8758b2c2b58d2" providerId="LiveId" clId="{05357072-DB9E-4F51-958D-1AC1952FB81B}" dt="2021-05-30T10:38:20.312" v="735" actId="165"/>
          <ac:spMkLst>
            <pc:docMk/>
            <pc:sldMk cId="3013069878" sldId="1834"/>
            <ac:spMk id="2613" creationId="{9EB7582E-46C9-47C0-AFD6-138E4E8B9BDB}"/>
          </ac:spMkLst>
        </pc:spChg>
        <pc:spChg chg="mod">
          <ac:chgData name="Eldert Grootenboer" userId="3fe8758b2c2b58d2" providerId="LiveId" clId="{05357072-DB9E-4F51-958D-1AC1952FB81B}" dt="2021-05-30T10:38:20.312" v="735" actId="165"/>
          <ac:spMkLst>
            <pc:docMk/>
            <pc:sldMk cId="3013069878" sldId="1834"/>
            <ac:spMk id="2614" creationId="{FC604A24-2CF2-43AE-8F38-53B1B5DF3F4A}"/>
          </ac:spMkLst>
        </pc:spChg>
        <pc:spChg chg="mod">
          <ac:chgData name="Eldert Grootenboer" userId="3fe8758b2c2b58d2" providerId="LiveId" clId="{05357072-DB9E-4F51-958D-1AC1952FB81B}" dt="2021-05-30T10:38:20.312" v="735" actId="165"/>
          <ac:spMkLst>
            <pc:docMk/>
            <pc:sldMk cId="3013069878" sldId="1834"/>
            <ac:spMk id="2615" creationId="{80E03755-693E-4882-84A7-62B2122A2781}"/>
          </ac:spMkLst>
        </pc:spChg>
        <pc:spChg chg="mod">
          <ac:chgData name="Eldert Grootenboer" userId="3fe8758b2c2b58d2" providerId="LiveId" clId="{05357072-DB9E-4F51-958D-1AC1952FB81B}" dt="2021-05-30T10:38:20.312" v="735" actId="165"/>
          <ac:spMkLst>
            <pc:docMk/>
            <pc:sldMk cId="3013069878" sldId="1834"/>
            <ac:spMk id="2616" creationId="{2A56A317-BD62-47E5-953A-C03225D7F545}"/>
          </ac:spMkLst>
        </pc:spChg>
        <pc:spChg chg="mod">
          <ac:chgData name="Eldert Grootenboer" userId="3fe8758b2c2b58d2" providerId="LiveId" clId="{05357072-DB9E-4F51-958D-1AC1952FB81B}" dt="2021-05-30T10:38:20.312" v="735" actId="165"/>
          <ac:spMkLst>
            <pc:docMk/>
            <pc:sldMk cId="3013069878" sldId="1834"/>
            <ac:spMk id="2617" creationId="{0F868F75-2138-44CE-963C-FCA012298E1E}"/>
          </ac:spMkLst>
        </pc:spChg>
        <pc:spChg chg="mod">
          <ac:chgData name="Eldert Grootenboer" userId="3fe8758b2c2b58d2" providerId="LiveId" clId="{05357072-DB9E-4F51-958D-1AC1952FB81B}" dt="2021-05-30T10:38:20.312" v="735" actId="165"/>
          <ac:spMkLst>
            <pc:docMk/>
            <pc:sldMk cId="3013069878" sldId="1834"/>
            <ac:spMk id="2618" creationId="{BF6F58EB-1ADA-408C-B60D-294B5E2B05B1}"/>
          </ac:spMkLst>
        </pc:spChg>
        <pc:spChg chg="mod">
          <ac:chgData name="Eldert Grootenboer" userId="3fe8758b2c2b58d2" providerId="LiveId" clId="{05357072-DB9E-4F51-958D-1AC1952FB81B}" dt="2021-05-30T10:38:20.312" v="735" actId="165"/>
          <ac:spMkLst>
            <pc:docMk/>
            <pc:sldMk cId="3013069878" sldId="1834"/>
            <ac:spMk id="2619" creationId="{737E2A76-600B-427E-AA5D-92831C2324C6}"/>
          </ac:spMkLst>
        </pc:spChg>
        <pc:spChg chg="mod">
          <ac:chgData name="Eldert Grootenboer" userId="3fe8758b2c2b58d2" providerId="LiveId" clId="{05357072-DB9E-4F51-958D-1AC1952FB81B}" dt="2021-05-30T10:38:20.312" v="735" actId="165"/>
          <ac:spMkLst>
            <pc:docMk/>
            <pc:sldMk cId="3013069878" sldId="1834"/>
            <ac:spMk id="2620" creationId="{C71C20BA-F69A-4334-AD4B-8C081B07B9E6}"/>
          </ac:spMkLst>
        </pc:spChg>
        <pc:spChg chg="mod">
          <ac:chgData name="Eldert Grootenboer" userId="3fe8758b2c2b58d2" providerId="LiveId" clId="{05357072-DB9E-4F51-958D-1AC1952FB81B}" dt="2021-05-30T10:38:20.312" v="735" actId="165"/>
          <ac:spMkLst>
            <pc:docMk/>
            <pc:sldMk cId="3013069878" sldId="1834"/>
            <ac:spMk id="2621" creationId="{DD5ECAC0-3147-49E8-A928-52B183719A1F}"/>
          </ac:spMkLst>
        </pc:spChg>
        <pc:spChg chg="mod">
          <ac:chgData name="Eldert Grootenboer" userId="3fe8758b2c2b58d2" providerId="LiveId" clId="{05357072-DB9E-4F51-958D-1AC1952FB81B}" dt="2021-05-30T10:38:20.312" v="735" actId="165"/>
          <ac:spMkLst>
            <pc:docMk/>
            <pc:sldMk cId="3013069878" sldId="1834"/>
            <ac:spMk id="2622" creationId="{56AE75DF-A0F1-41F4-9773-44AEE6241BF9}"/>
          </ac:spMkLst>
        </pc:spChg>
        <pc:spChg chg="mod">
          <ac:chgData name="Eldert Grootenboer" userId="3fe8758b2c2b58d2" providerId="LiveId" clId="{05357072-DB9E-4F51-958D-1AC1952FB81B}" dt="2021-05-30T10:38:20.312" v="735" actId="165"/>
          <ac:spMkLst>
            <pc:docMk/>
            <pc:sldMk cId="3013069878" sldId="1834"/>
            <ac:spMk id="2623" creationId="{905141FD-5E86-4863-B743-F716C4B99C3C}"/>
          </ac:spMkLst>
        </pc:spChg>
        <pc:spChg chg="mod">
          <ac:chgData name="Eldert Grootenboer" userId="3fe8758b2c2b58d2" providerId="LiveId" clId="{05357072-DB9E-4F51-958D-1AC1952FB81B}" dt="2021-05-30T10:38:20.312" v="735" actId="165"/>
          <ac:spMkLst>
            <pc:docMk/>
            <pc:sldMk cId="3013069878" sldId="1834"/>
            <ac:spMk id="2624" creationId="{11FA34D2-D565-4A34-B168-B4F9ACD05857}"/>
          </ac:spMkLst>
        </pc:spChg>
        <pc:spChg chg="mod">
          <ac:chgData name="Eldert Grootenboer" userId="3fe8758b2c2b58d2" providerId="LiveId" clId="{05357072-DB9E-4F51-958D-1AC1952FB81B}" dt="2021-05-30T10:38:20.312" v="735" actId="165"/>
          <ac:spMkLst>
            <pc:docMk/>
            <pc:sldMk cId="3013069878" sldId="1834"/>
            <ac:spMk id="2625" creationId="{2DB35C13-4612-4D38-A146-95F1E298C305}"/>
          </ac:spMkLst>
        </pc:spChg>
        <pc:spChg chg="mod">
          <ac:chgData name="Eldert Grootenboer" userId="3fe8758b2c2b58d2" providerId="LiveId" clId="{05357072-DB9E-4F51-958D-1AC1952FB81B}" dt="2021-05-30T10:38:20.312" v="735" actId="165"/>
          <ac:spMkLst>
            <pc:docMk/>
            <pc:sldMk cId="3013069878" sldId="1834"/>
            <ac:spMk id="2626" creationId="{C95A41E6-E27F-4316-B74A-9883EE86051F}"/>
          </ac:spMkLst>
        </pc:spChg>
        <pc:spChg chg="mod">
          <ac:chgData name="Eldert Grootenboer" userId="3fe8758b2c2b58d2" providerId="LiveId" clId="{05357072-DB9E-4F51-958D-1AC1952FB81B}" dt="2021-05-30T10:38:20.312" v="735" actId="165"/>
          <ac:spMkLst>
            <pc:docMk/>
            <pc:sldMk cId="3013069878" sldId="1834"/>
            <ac:spMk id="2627" creationId="{8EFBB886-1060-4E8F-B7BB-C741C42424BC}"/>
          </ac:spMkLst>
        </pc:spChg>
        <pc:spChg chg="mod">
          <ac:chgData name="Eldert Grootenboer" userId="3fe8758b2c2b58d2" providerId="LiveId" clId="{05357072-DB9E-4F51-958D-1AC1952FB81B}" dt="2021-05-30T10:38:20.312" v="735" actId="165"/>
          <ac:spMkLst>
            <pc:docMk/>
            <pc:sldMk cId="3013069878" sldId="1834"/>
            <ac:spMk id="2628" creationId="{92467C37-ADFD-47A7-8A06-8A8B0687CEBC}"/>
          </ac:spMkLst>
        </pc:spChg>
        <pc:spChg chg="mod">
          <ac:chgData name="Eldert Grootenboer" userId="3fe8758b2c2b58d2" providerId="LiveId" clId="{05357072-DB9E-4F51-958D-1AC1952FB81B}" dt="2021-05-30T10:38:20.312" v="735" actId="165"/>
          <ac:spMkLst>
            <pc:docMk/>
            <pc:sldMk cId="3013069878" sldId="1834"/>
            <ac:spMk id="2629" creationId="{C0AC331F-5787-41A9-863E-20273B7B3BBE}"/>
          </ac:spMkLst>
        </pc:spChg>
        <pc:spChg chg="mod">
          <ac:chgData name="Eldert Grootenboer" userId="3fe8758b2c2b58d2" providerId="LiveId" clId="{05357072-DB9E-4F51-958D-1AC1952FB81B}" dt="2021-05-30T10:38:20.312" v="735" actId="165"/>
          <ac:spMkLst>
            <pc:docMk/>
            <pc:sldMk cId="3013069878" sldId="1834"/>
            <ac:spMk id="2630" creationId="{0D66DFB1-59E2-4E7D-8A3B-3C815E3674C1}"/>
          </ac:spMkLst>
        </pc:spChg>
        <pc:spChg chg="mod">
          <ac:chgData name="Eldert Grootenboer" userId="3fe8758b2c2b58d2" providerId="LiveId" clId="{05357072-DB9E-4F51-958D-1AC1952FB81B}" dt="2021-05-30T10:38:20.312" v="735" actId="165"/>
          <ac:spMkLst>
            <pc:docMk/>
            <pc:sldMk cId="3013069878" sldId="1834"/>
            <ac:spMk id="2631" creationId="{AEDCDDFE-A1CA-4C2A-8003-DFFDFE7B1BE9}"/>
          </ac:spMkLst>
        </pc:spChg>
        <pc:spChg chg="mod">
          <ac:chgData name="Eldert Grootenboer" userId="3fe8758b2c2b58d2" providerId="LiveId" clId="{05357072-DB9E-4F51-958D-1AC1952FB81B}" dt="2021-05-30T10:38:20.312" v="735" actId="165"/>
          <ac:spMkLst>
            <pc:docMk/>
            <pc:sldMk cId="3013069878" sldId="1834"/>
            <ac:spMk id="2632" creationId="{411BA5F3-7A88-4771-86D6-3E8093988CC5}"/>
          </ac:spMkLst>
        </pc:spChg>
        <pc:spChg chg="mod">
          <ac:chgData name="Eldert Grootenboer" userId="3fe8758b2c2b58d2" providerId="LiveId" clId="{05357072-DB9E-4F51-958D-1AC1952FB81B}" dt="2021-05-30T10:38:20.312" v="735" actId="165"/>
          <ac:spMkLst>
            <pc:docMk/>
            <pc:sldMk cId="3013069878" sldId="1834"/>
            <ac:spMk id="2633" creationId="{CEB5A56A-5484-412D-848D-F0EDC7D3C44E}"/>
          </ac:spMkLst>
        </pc:spChg>
        <pc:spChg chg="mod">
          <ac:chgData name="Eldert Grootenboer" userId="3fe8758b2c2b58d2" providerId="LiveId" clId="{05357072-DB9E-4F51-958D-1AC1952FB81B}" dt="2021-05-30T10:38:20.312" v="735" actId="165"/>
          <ac:spMkLst>
            <pc:docMk/>
            <pc:sldMk cId="3013069878" sldId="1834"/>
            <ac:spMk id="2634" creationId="{E55E6C11-8DEB-495D-9BAE-68E00E540037}"/>
          </ac:spMkLst>
        </pc:spChg>
        <pc:spChg chg="mod">
          <ac:chgData name="Eldert Grootenboer" userId="3fe8758b2c2b58d2" providerId="LiveId" clId="{05357072-DB9E-4F51-958D-1AC1952FB81B}" dt="2021-05-30T10:38:20.312" v="735" actId="165"/>
          <ac:spMkLst>
            <pc:docMk/>
            <pc:sldMk cId="3013069878" sldId="1834"/>
            <ac:spMk id="2635" creationId="{0B2A6DB8-BBD3-4C90-B599-388F0099A432}"/>
          </ac:spMkLst>
        </pc:spChg>
        <pc:spChg chg="mod">
          <ac:chgData name="Eldert Grootenboer" userId="3fe8758b2c2b58d2" providerId="LiveId" clId="{05357072-DB9E-4F51-958D-1AC1952FB81B}" dt="2021-05-30T10:38:20.312" v="735" actId="165"/>
          <ac:spMkLst>
            <pc:docMk/>
            <pc:sldMk cId="3013069878" sldId="1834"/>
            <ac:spMk id="2636" creationId="{7236D12E-8D57-435A-9944-166AA1209AA9}"/>
          </ac:spMkLst>
        </pc:spChg>
        <pc:spChg chg="mod">
          <ac:chgData name="Eldert Grootenboer" userId="3fe8758b2c2b58d2" providerId="LiveId" clId="{05357072-DB9E-4F51-958D-1AC1952FB81B}" dt="2021-05-30T10:38:20.312" v="735" actId="165"/>
          <ac:spMkLst>
            <pc:docMk/>
            <pc:sldMk cId="3013069878" sldId="1834"/>
            <ac:spMk id="2637" creationId="{1D771E78-A779-4963-A8C7-46952EE68DD1}"/>
          </ac:spMkLst>
        </pc:spChg>
        <pc:spChg chg="mod">
          <ac:chgData name="Eldert Grootenboer" userId="3fe8758b2c2b58d2" providerId="LiveId" clId="{05357072-DB9E-4F51-958D-1AC1952FB81B}" dt="2021-05-30T10:38:20.312" v="735" actId="165"/>
          <ac:spMkLst>
            <pc:docMk/>
            <pc:sldMk cId="3013069878" sldId="1834"/>
            <ac:spMk id="2638" creationId="{A8F605E3-4CFE-4F70-882F-FBD20A4A285B}"/>
          </ac:spMkLst>
        </pc:spChg>
        <pc:spChg chg="mod">
          <ac:chgData name="Eldert Grootenboer" userId="3fe8758b2c2b58d2" providerId="LiveId" clId="{05357072-DB9E-4F51-958D-1AC1952FB81B}" dt="2021-05-30T10:38:20.312" v="735" actId="165"/>
          <ac:spMkLst>
            <pc:docMk/>
            <pc:sldMk cId="3013069878" sldId="1834"/>
            <ac:spMk id="2639" creationId="{7D951B04-5687-42A7-8D84-A506FD081A2B}"/>
          </ac:spMkLst>
        </pc:spChg>
        <pc:spChg chg="mod">
          <ac:chgData name="Eldert Grootenboer" userId="3fe8758b2c2b58d2" providerId="LiveId" clId="{05357072-DB9E-4F51-958D-1AC1952FB81B}" dt="2021-05-30T10:38:20.312" v="735" actId="165"/>
          <ac:spMkLst>
            <pc:docMk/>
            <pc:sldMk cId="3013069878" sldId="1834"/>
            <ac:spMk id="2640" creationId="{257039F9-82ED-4A9F-9BCD-1E20A3FD426E}"/>
          </ac:spMkLst>
        </pc:spChg>
        <pc:spChg chg="mod">
          <ac:chgData name="Eldert Grootenboer" userId="3fe8758b2c2b58d2" providerId="LiveId" clId="{05357072-DB9E-4F51-958D-1AC1952FB81B}" dt="2021-05-30T10:38:20.312" v="735" actId="165"/>
          <ac:spMkLst>
            <pc:docMk/>
            <pc:sldMk cId="3013069878" sldId="1834"/>
            <ac:spMk id="2641" creationId="{6F0C231B-322B-4C42-A424-23484DACA3DB}"/>
          </ac:spMkLst>
        </pc:spChg>
        <pc:spChg chg="mod">
          <ac:chgData name="Eldert Grootenboer" userId="3fe8758b2c2b58d2" providerId="LiveId" clId="{05357072-DB9E-4F51-958D-1AC1952FB81B}" dt="2021-05-30T10:38:20.312" v="735" actId="165"/>
          <ac:spMkLst>
            <pc:docMk/>
            <pc:sldMk cId="3013069878" sldId="1834"/>
            <ac:spMk id="2642" creationId="{D38E372F-9F5D-45E7-BF82-7381091DFDBF}"/>
          </ac:spMkLst>
        </pc:spChg>
        <pc:spChg chg="mod">
          <ac:chgData name="Eldert Grootenboer" userId="3fe8758b2c2b58d2" providerId="LiveId" clId="{05357072-DB9E-4F51-958D-1AC1952FB81B}" dt="2021-05-30T10:38:20.312" v="735" actId="165"/>
          <ac:spMkLst>
            <pc:docMk/>
            <pc:sldMk cId="3013069878" sldId="1834"/>
            <ac:spMk id="2643" creationId="{A4D56459-434B-4023-AA49-BE6C7B82273A}"/>
          </ac:spMkLst>
        </pc:spChg>
        <pc:spChg chg="mod">
          <ac:chgData name="Eldert Grootenboer" userId="3fe8758b2c2b58d2" providerId="LiveId" clId="{05357072-DB9E-4F51-958D-1AC1952FB81B}" dt="2021-05-30T10:38:20.312" v="735" actId="165"/>
          <ac:spMkLst>
            <pc:docMk/>
            <pc:sldMk cId="3013069878" sldId="1834"/>
            <ac:spMk id="2644" creationId="{50970FD3-86FF-4A90-B603-79D1D4093658}"/>
          </ac:spMkLst>
        </pc:spChg>
        <pc:spChg chg="mod">
          <ac:chgData name="Eldert Grootenboer" userId="3fe8758b2c2b58d2" providerId="LiveId" clId="{05357072-DB9E-4F51-958D-1AC1952FB81B}" dt="2021-05-30T10:38:20.312" v="735" actId="165"/>
          <ac:spMkLst>
            <pc:docMk/>
            <pc:sldMk cId="3013069878" sldId="1834"/>
            <ac:spMk id="2645" creationId="{54534B0B-3886-485C-8608-FA99D96D3E13}"/>
          </ac:spMkLst>
        </pc:spChg>
        <pc:spChg chg="mod">
          <ac:chgData name="Eldert Grootenboer" userId="3fe8758b2c2b58d2" providerId="LiveId" clId="{05357072-DB9E-4F51-958D-1AC1952FB81B}" dt="2021-05-30T10:38:20.312" v="735" actId="165"/>
          <ac:spMkLst>
            <pc:docMk/>
            <pc:sldMk cId="3013069878" sldId="1834"/>
            <ac:spMk id="2646" creationId="{64CD13F9-46DD-4263-B583-E0A87F3E93BC}"/>
          </ac:spMkLst>
        </pc:spChg>
        <pc:spChg chg="mod">
          <ac:chgData name="Eldert Grootenboer" userId="3fe8758b2c2b58d2" providerId="LiveId" clId="{05357072-DB9E-4F51-958D-1AC1952FB81B}" dt="2021-05-30T10:38:20.312" v="735" actId="165"/>
          <ac:spMkLst>
            <pc:docMk/>
            <pc:sldMk cId="3013069878" sldId="1834"/>
            <ac:spMk id="2647" creationId="{22BF64F3-B25D-4D11-B87A-B35C97BF3B05}"/>
          </ac:spMkLst>
        </pc:spChg>
        <pc:spChg chg="mod">
          <ac:chgData name="Eldert Grootenboer" userId="3fe8758b2c2b58d2" providerId="LiveId" clId="{05357072-DB9E-4F51-958D-1AC1952FB81B}" dt="2021-05-30T10:38:20.312" v="735" actId="165"/>
          <ac:spMkLst>
            <pc:docMk/>
            <pc:sldMk cId="3013069878" sldId="1834"/>
            <ac:spMk id="2648" creationId="{37E749B3-CEC9-4D56-8190-CCC0FB0F02B6}"/>
          </ac:spMkLst>
        </pc:spChg>
        <pc:spChg chg="mod">
          <ac:chgData name="Eldert Grootenboer" userId="3fe8758b2c2b58d2" providerId="LiveId" clId="{05357072-DB9E-4F51-958D-1AC1952FB81B}" dt="2021-05-30T10:38:20.312" v="735" actId="165"/>
          <ac:spMkLst>
            <pc:docMk/>
            <pc:sldMk cId="3013069878" sldId="1834"/>
            <ac:spMk id="2649" creationId="{F5A003B9-B7C7-4834-B4F4-0542DF4FC1AB}"/>
          </ac:spMkLst>
        </pc:spChg>
        <pc:spChg chg="mod">
          <ac:chgData name="Eldert Grootenboer" userId="3fe8758b2c2b58d2" providerId="LiveId" clId="{05357072-DB9E-4F51-958D-1AC1952FB81B}" dt="2021-05-30T10:38:20.312" v="735" actId="165"/>
          <ac:spMkLst>
            <pc:docMk/>
            <pc:sldMk cId="3013069878" sldId="1834"/>
            <ac:spMk id="2650" creationId="{E1576858-6883-4C17-A902-392EF62697E5}"/>
          </ac:spMkLst>
        </pc:spChg>
        <pc:spChg chg="mod">
          <ac:chgData name="Eldert Grootenboer" userId="3fe8758b2c2b58d2" providerId="LiveId" clId="{05357072-DB9E-4F51-958D-1AC1952FB81B}" dt="2021-05-30T10:38:20.312" v="735" actId="165"/>
          <ac:spMkLst>
            <pc:docMk/>
            <pc:sldMk cId="3013069878" sldId="1834"/>
            <ac:spMk id="2651" creationId="{3E6A4285-F7BD-4D1B-A1FB-0BB81459596D}"/>
          </ac:spMkLst>
        </pc:spChg>
        <pc:spChg chg="mod">
          <ac:chgData name="Eldert Grootenboer" userId="3fe8758b2c2b58d2" providerId="LiveId" clId="{05357072-DB9E-4F51-958D-1AC1952FB81B}" dt="2021-05-30T10:38:20.312" v="735" actId="165"/>
          <ac:spMkLst>
            <pc:docMk/>
            <pc:sldMk cId="3013069878" sldId="1834"/>
            <ac:spMk id="2652" creationId="{16370752-C8A0-4807-B4A7-A3645C2EFBB9}"/>
          </ac:spMkLst>
        </pc:spChg>
        <pc:spChg chg="mod">
          <ac:chgData name="Eldert Grootenboer" userId="3fe8758b2c2b58d2" providerId="LiveId" clId="{05357072-DB9E-4F51-958D-1AC1952FB81B}" dt="2021-05-30T10:38:20.312" v="735" actId="165"/>
          <ac:spMkLst>
            <pc:docMk/>
            <pc:sldMk cId="3013069878" sldId="1834"/>
            <ac:spMk id="2653" creationId="{4C1563A4-D7DA-4921-A5EE-1FC35BDDEEB5}"/>
          </ac:spMkLst>
        </pc:spChg>
        <pc:spChg chg="mod">
          <ac:chgData name="Eldert Grootenboer" userId="3fe8758b2c2b58d2" providerId="LiveId" clId="{05357072-DB9E-4F51-958D-1AC1952FB81B}" dt="2021-05-30T10:38:20.312" v="735" actId="165"/>
          <ac:spMkLst>
            <pc:docMk/>
            <pc:sldMk cId="3013069878" sldId="1834"/>
            <ac:spMk id="2654" creationId="{686CE2B9-189B-45A6-A959-101466EBF778}"/>
          </ac:spMkLst>
        </pc:spChg>
        <pc:spChg chg="mod">
          <ac:chgData name="Eldert Grootenboer" userId="3fe8758b2c2b58d2" providerId="LiveId" clId="{05357072-DB9E-4F51-958D-1AC1952FB81B}" dt="2021-05-30T10:38:20.312" v="735" actId="165"/>
          <ac:spMkLst>
            <pc:docMk/>
            <pc:sldMk cId="3013069878" sldId="1834"/>
            <ac:spMk id="2655" creationId="{1F8D49D6-196C-4EF5-B12B-8FFA448AE62B}"/>
          </ac:spMkLst>
        </pc:spChg>
        <pc:spChg chg="mod">
          <ac:chgData name="Eldert Grootenboer" userId="3fe8758b2c2b58d2" providerId="LiveId" clId="{05357072-DB9E-4F51-958D-1AC1952FB81B}" dt="2021-05-30T10:38:20.312" v="735" actId="165"/>
          <ac:spMkLst>
            <pc:docMk/>
            <pc:sldMk cId="3013069878" sldId="1834"/>
            <ac:spMk id="2656" creationId="{36EC3972-0A19-492A-BD04-579F2D3A1395}"/>
          </ac:spMkLst>
        </pc:spChg>
        <pc:spChg chg="mod">
          <ac:chgData name="Eldert Grootenboer" userId="3fe8758b2c2b58d2" providerId="LiveId" clId="{05357072-DB9E-4F51-958D-1AC1952FB81B}" dt="2021-05-30T10:38:20.312" v="735" actId="165"/>
          <ac:spMkLst>
            <pc:docMk/>
            <pc:sldMk cId="3013069878" sldId="1834"/>
            <ac:spMk id="2657" creationId="{EB6ED448-A771-4E6C-B857-CED8021F53E8}"/>
          </ac:spMkLst>
        </pc:spChg>
        <pc:spChg chg="mod">
          <ac:chgData name="Eldert Grootenboer" userId="3fe8758b2c2b58d2" providerId="LiveId" clId="{05357072-DB9E-4F51-958D-1AC1952FB81B}" dt="2021-05-30T10:38:20.312" v="735" actId="165"/>
          <ac:spMkLst>
            <pc:docMk/>
            <pc:sldMk cId="3013069878" sldId="1834"/>
            <ac:spMk id="2658" creationId="{04059248-E73A-4E5F-9B42-C43095B841BB}"/>
          </ac:spMkLst>
        </pc:spChg>
        <pc:spChg chg="mod">
          <ac:chgData name="Eldert Grootenboer" userId="3fe8758b2c2b58d2" providerId="LiveId" clId="{05357072-DB9E-4F51-958D-1AC1952FB81B}" dt="2021-05-30T10:38:20.312" v="735" actId="165"/>
          <ac:spMkLst>
            <pc:docMk/>
            <pc:sldMk cId="3013069878" sldId="1834"/>
            <ac:spMk id="2659" creationId="{6398E0FD-7A61-4F71-ABC8-62B79CA9DFB9}"/>
          </ac:spMkLst>
        </pc:spChg>
        <pc:spChg chg="mod">
          <ac:chgData name="Eldert Grootenboer" userId="3fe8758b2c2b58d2" providerId="LiveId" clId="{05357072-DB9E-4F51-958D-1AC1952FB81B}" dt="2021-05-30T10:38:20.312" v="735" actId="165"/>
          <ac:spMkLst>
            <pc:docMk/>
            <pc:sldMk cId="3013069878" sldId="1834"/>
            <ac:spMk id="2660" creationId="{08836C0C-7E06-4214-ADFA-B82FFF3B2564}"/>
          </ac:spMkLst>
        </pc:spChg>
        <pc:spChg chg="mod">
          <ac:chgData name="Eldert Grootenboer" userId="3fe8758b2c2b58d2" providerId="LiveId" clId="{05357072-DB9E-4F51-958D-1AC1952FB81B}" dt="2021-05-30T10:38:20.312" v="735" actId="165"/>
          <ac:spMkLst>
            <pc:docMk/>
            <pc:sldMk cId="3013069878" sldId="1834"/>
            <ac:spMk id="2661" creationId="{7AB0453C-516C-4AC8-82F9-AF912A0DA17F}"/>
          </ac:spMkLst>
        </pc:spChg>
        <pc:spChg chg="mod">
          <ac:chgData name="Eldert Grootenboer" userId="3fe8758b2c2b58d2" providerId="LiveId" clId="{05357072-DB9E-4F51-958D-1AC1952FB81B}" dt="2021-05-30T10:38:20.312" v="735" actId="165"/>
          <ac:spMkLst>
            <pc:docMk/>
            <pc:sldMk cId="3013069878" sldId="1834"/>
            <ac:spMk id="2662" creationId="{42D24D3A-13A2-4FE6-9115-603582E2BD2E}"/>
          </ac:spMkLst>
        </pc:spChg>
        <pc:spChg chg="mod">
          <ac:chgData name="Eldert Grootenboer" userId="3fe8758b2c2b58d2" providerId="LiveId" clId="{05357072-DB9E-4F51-958D-1AC1952FB81B}" dt="2021-05-30T10:38:20.312" v="735" actId="165"/>
          <ac:spMkLst>
            <pc:docMk/>
            <pc:sldMk cId="3013069878" sldId="1834"/>
            <ac:spMk id="2663" creationId="{CD443E5F-6174-4E00-886A-E16842F8909D}"/>
          </ac:spMkLst>
        </pc:spChg>
        <pc:spChg chg="mod">
          <ac:chgData name="Eldert Grootenboer" userId="3fe8758b2c2b58d2" providerId="LiveId" clId="{05357072-DB9E-4F51-958D-1AC1952FB81B}" dt="2021-05-30T10:38:20.312" v="735" actId="165"/>
          <ac:spMkLst>
            <pc:docMk/>
            <pc:sldMk cId="3013069878" sldId="1834"/>
            <ac:spMk id="2664" creationId="{1779DE2C-14F0-4075-8538-9C9AACD65AC3}"/>
          </ac:spMkLst>
        </pc:spChg>
        <pc:spChg chg="mod">
          <ac:chgData name="Eldert Grootenboer" userId="3fe8758b2c2b58d2" providerId="LiveId" clId="{05357072-DB9E-4F51-958D-1AC1952FB81B}" dt="2021-05-30T10:38:20.312" v="735" actId="165"/>
          <ac:spMkLst>
            <pc:docMk/>
            <pc:sldMk cId="3013069878" sldId="1834"/>
            <ac:spMk id="2665" creationId="{7E85FEF7-F4FC-4F08-A854-9F2DF0FB3D8B}"/>
          </ac:spMkLst>
        </pc:spChg>
        <pc:spChg chg="mod">
          <ac:chgData name="Eldert Grootenboer" userId="3fe8758b2c2b58d2" providerId="LiveId" clId="{05357072-DB9E-4F51-958D-1AC1952FB81B}" dt="2021-05-30T10:38:20.312" v="735" actId="165"/>
          <ac:spMkLst>
            <pc:docMk/>
            <pc:sldMk cId="3013069878" sldId="1834"/>
            <ac:spMk id="2666" creationId="{65086319-E396-4CEC-8FA4-B78887876C51}"/>
          </ac:spMkLst>
        </pc:spChg>
        <pc:spChg chg="mod">
          <ac:chgData name="Eldert Grootenboer" userId="3fe8758b2c2b58d2" providerId="LiveId" clId="{05357072-DB9E-4F51-958D-1AC1952FB81B}" dt="2021-05-30T10:38:20.312" v="735" actId="165"/>
          <ac:spMkLst>
            <pc:docMk/>
            <pc:sldMk cId="3013069878" sldId="1834"/>
            <ac:spMk id="2667" creationId="{53EBA8DE-20B3-4D13-B4D8-142F5C3BD45E}"/>
          </ac:spMkLst>
        </pc:spChg>
        <pc:spChg chg="mod">
          <ac:chgData name="Eldert Grootenboer" userId="3fe8758b2c2b58d2" providerId="LiveId" clId="{05357072-DB9E-4F51-958D-1AC1952FB81B}" dt="2021-05-30T10:38:20.312" v="735" actId="165"/>
          <ac:spMkLst>
            <pc:docMk/>
            <pc:sldMk cId="3013069878" sldId="1834"/>
            <ac:spMk id="2668" creationId="{00CD659D-C331-4C52-BC6E-0DDD1CD67504}"/>
          </ac:spMkLst>
        </pc:spChg>
        <pc:spChg chg="mod">
          <ac:chgData name="Eldert Grootenboer" userId="3fe8758b2c2b58d2" providerId="LiveId" clId="{05357072-DB9E-4F51-958D-1AC1952FB81B}" dt="2021-05-30T10:38:20.312" v="735" actId="165"/>
          <ac:spMkLst>
            <pc:docMk/>
            <pc:sldMk cId="3013069878" sldId="1834"/>
            <ac:spMk id="2669" creationId="{270C3BAF-EEAA-4939-A62C-14D498B15529}"/>
          </ac:spMkLst>
        </pc:spChg>
        <pc:spChg chg="mod">
          <ac:chgData name="Eldert Grootenboer" userId="3fe8758b2c2b58d2" providerId="LiveId" clId="{05357072-DB9E-4F51-958D-1AC1952FB81B}" dt="2021-05-30T10:38:20.312" v="735" actId="165"/>
          <ac:spMkLst>
            <pc:docMk/>
            <pc:sldMk cId="3013069878" sldId="1834"/>
            <ac:spMk id="2670" creationId="{4B8714AF-E703-45AB-AC97-7D391D2E2B12}"/>
          </ac:spMkLst>
        </pc:spChg>
        <pc:spChg chg="mod">
          <ac:chgData name="Eldert Grootenboer" userId="3fe8758b2c2b58d2" providerId="LiveId" clId="{05357072-DB9E-4F51-958D-1AC1952FB81B}" dt="2021-05-30T10:38:20.312" v="735" actId="165"/>
          <ac:spMkLst>
            <pc:docMk/>
            <pc:sldMk cId="3013069878" sldId="1834"/>
            <ac:spMk id="2671" creationId="{009D6E8B-1D4F-41F4-B5FD-F4C023D84DA7}"/>
          </ac:spMkLst>
        </pc:spChg>
        <pc:spChg chg="add del mod">
          <ac:chgData name="Eldert Grootenboer" userId="3fe8758b2c2b58d2" providerId="LiveId" clId="{05357072-DB9E-4F51-958D-1AC1952FB81B}" dt="2021-05-30T10:46:06.572" v="945"/>
          <ac:spMkLst>
            <pc:docMk/>
            <pc:sldMk cId="3013069878" sldId="1834"/>
            <ac:spMk id="2674" creationId="{01D26D0D-41FB-4534-BD0B-9573D4374719}"/>
          </ac:spMkLst>
        </pc:spChg>
        <pc:spChg chg="add del mod">
          <ac:chgData name="Eldert Grootenboer" userId="3fe8758b2c2b58d2" providerId="LiveId" clId="{05357072-DB9E-4F51-958D-1AC1952FB81B}" dt="2021-05-30T14:26:31.734" v="1216" actId="22"/>
          <ac:spMkLst>
            <pc:docMk/>
            <pc:sldMk cId="3013069878" sldId="1834"/>
            <ac:spMk id="2678" creationId="{0C1CCB9A-A434-4216-9FF3-C49C124D1942}"/>
          </ac:spMkLst>
        </pc:spChg>
        <pc:spChg chg="add mod">
          <ac:chgData name="Eldert Grootenboer" userId="3fe8758b2c2b58d2" providerId="LiveId" clId="{05357072-DB9E-4F51-958D-1AC1952FB81B}" dt="2021-05-30T14:35:35.352" v="1544" actId="1038"/>
          <ac:spMkLst>
            <pc:docMk/>
            <pc:sldMk cId="3013069878" sldId="1834"/>
            <ac:spMk id="2683" creationId="{6A565DFE-A31E-4E30-B4CD-3ACB983D18F3}"/>
          </ac:spMkLst>
        </pc:spChg>
        <pc:spChg chg="add mod">
          <ac:chgData name="Eldert Grootenboer" userId="3fe8758b2c2b58d2" providerId="LiveId" clId="{05357072-DB9E-4F51-958D-1AC1952FB81B}" dt="2021-05-30T14:35:35.352" v="1544" actId="1038"/>
          <ac:spMkLst>
            <pc:docMk/>
            <pc:sldMk cId="3013069878" sldId="1834"/>
            <ac:spMk id="2684" creationId="{03226D89-9F29-40E8-8985-4105E872A225}"/>
          </ac:spMkLst>
        </pc:spChg>
        <pc:spChg chg="add mod">
          <ac:chgData name="Eldert Grootenboer" userId="3fe8758b2c2b58d2" providerId="LiveId" clId="{05357072-DB9E-4F51-958D-1AC1952FB81B}" dt="2021-05-30T14:35:01.386" v="1432" actId="122"/>
          <ac:spMkLst>
            <pc:docMk/>
            <pc:sldMk cId="3013069878" sldId="1834"/>
            <ac:spMk id="2687" creationId="{7AA9A126-3782-45F5-9EC4-28E885FA6D6C}"/>
          </ac:spMkLst>
        </pc:spChg>
        <pc:spChg chg="add mod">
          <ac:chgData name="Eldert Grootenboer" userId="3fe8758b2c2b58d2" providerId="LiveId" clId="{05357072-DB9E-4F51-958D-1AC1952FB81B}" dt="2021-05-30T14:35:30.930" v="1521" actId="1037"/>
          <ac:spMkLst>
            <pc:docMk/>
            <pc:sldMk cId="3013069878" sldId="1834"/>
            <ac:spMk id="2692" creationId="{0088A236-850A-4EA6-B345-6E673EAFF886}"/>
          </ac:spMkLst>
        </pc:spChg>
        <pc:spChg chg="add mod">
          <ac:chgData name="Eldert Grootenboer" userId="3fe8758b2c2b58d2" providerId="LiveId" clId="{05357072-DB9E-4F51-958D-1AC1952FB81B}" dt="2021-05-30T14:35:30.930" v="1521" actId="1037"/>
          <ac:spMkLst>
            <pc:docMk/>
            <pc:sldMk cId="3013069878" sldId="1834"/>
            <ac:spMk id="2694" creationId="{CEE8E9B1-28FA-4AB3-BDE5-CC2C94C02808}"/>
          </ac:spMkLst>
        </pc:spChg>
        <pc:grpChg chg="mod">
          <ac:chgData name="Eldert Grootenboer" userId="3fe8758b2c2b58d2" providerId="LiveId" clId="{05357072-DB9E-4F51-958D-1AC1952FB81B}" dt="2021-05-30T10:38:03.121" v="733" actId="338"/>
          <ac:grpSpMkLst>
            <pc:docMk/>
            <pc:sldMk cId="3013069878" sldId="1834"/>
            <ac:grpSpMk id="1" creationId="{00000000-0000-0000-0000-000000000000}"/>
          </ac:grpSpMkLst>
        </pc:grpChg>
        <pc:grpChg chg="add del mod">
          <ac:chgData name="Eldert Grootenboer" userId="3fe8758b2c2b58d2" providerId="LiveId" clId="{05357072-DB9E-4F51-958D-1AC1952FB81B}" dt="2021-05-30T10:38:20.312" v="735" actId="165"/>
          <ac:grpSpMkLst>
            <pc:docMk/>
            <pc:sldMk cId="3013069878" sldId="1834"/>
            <ac:grpSpMk id="5" creationId="{81E0F98B-8DC2-49B9-8BAA-A9568A214B26}"/>
          </ac:grpSpMkLst>
        </pc:grpChg>
        <pc:grpChg chg="mod topLvl">
          <ac:chgData name="Eldert Grootenboer" userId="3fe8758b2c2b58d2" providerId="LiveId" clId="{05357072-DB9E-4F51-958D-1AC1952FB81B}" dt="2021-05-30T10:38:20.312" v="735" actId="165"/>
          <ac:grpSpMkLst>
            <pc:docMk/>
            <pc:sldMk cId="3013069878" sldId="1834"/>
            <ac:grpSpMk id="7" creationId="{C859380C-EF9F-49B4-B9C2-D95A941CD58B}"/>
          </ac:grpSpMkLst>
        </pc:grpChg>
        <pc:grpChg chg="mod topLvl">
          <ac:chgData name="Eldert Grootenboer" userId="3fe8758b2c2b58d2" providerId="LiveId" clId="{05357072-DB9E-4F51-958D-1AC1952FB81B}" dt="2021-05-30T10:38:20.312" v="735" actId="165"/>
          <ac:grpSpMkLst>
            <pc:docMk/>
            <pc:sldMk cId="3013069878" sldId="1834"/>
            <ac:grpSpMk id="8" creationId="{8B966851-E03D-4916-A2AF-0998DB9D029C}"/>
          </ac:grpSpMkLst>
        </pc:grpChg>
        <pc:grpChg chg="mod topLvl">
          <ac:chgData name="Eldert Grootenboer" userId="3fe8758b2c2b58d2" providerId="LiveId" clId="{05357072-DB9E-4F51-958D-1AC1952FB81B}" dt="2021-05-30T10:38:20.312" v="735" actId="165"/>
          <ac:grpSpMkLst>
            <pc:docMk/>
            <pc:sldMk cId="3013069878" sldId="1834"/>
            <ac:grpSpMk id="9" creationId="{1542C7FF-F02A-40C5-B81C-D31D7EB301C7}"/>
          </ac:grpSpMkLst>
        </pc:grpChg>
        <pc:grpChg chg="mod topLvl">
          <ac:chgData name="Eldert Grootenboer" userId="3fe8758b2c2b58d2" providerId="LiveId" clId="{05357072-DB9E-4F51-958D-1AC1952FB81B}" dt="2021-05-30T10:38:20.312" v="735" actId="165"/>
          <ac:grpSpMkLst>
            <pc:docMk/>
            <pc:sldMk cId="3013069878" sldId="1834"/>
            <ac:grpSpMk id="10" creationId="{A0BDFE67-32E4-44AF-AA32-7517A7C8DF0C}"/>
          </ac:grpSpMkLst>
        </pc:grpChg>
        <pc:grpChg chg="mod topLvl">
          <ac:chgData name="Eldert Grootenboer" userId="3fe8758b2c2b58d2" providerId="LiveId" clId="{05357072-DB9E-4F51-958D-1AC1952FB81B}" dt="2021-05-30T10:38:20.312" v="735" actId="165"/>
          <ac:grpSpMkLst>
            <pc:docMk/>
            <pc:sldMk cId="3013069878" sldId="1834"/>
            <ac:grpSpMk id="11" creationId="{FFFB92DC-14EF-42ED-9132-9381D1625C1C}"/>
          </ac:grpSpMkLst>
        </pc:grpChg>
        <pc:grpChg chg="mod topLvl">
          <ac:chgData name="Eldert Grootenboer" userId="3fe8758b2c2b58d2" providerId="LiveId" clId="{05357072-DB9E-4F51-958D-1AC1952FB81B}" dt="2021-05-30T10:38:20.312" v="735" actId="165"/>
          <ac:grpSpMkLst>
            <pc:docMk/>
            <pc:sldMk cId="3013069878" sldId="1834"/>
            <ac:grpSpMk id="12" creationId="{24602FA9-1693-4885-A10F-29C34193CBD2}"/>
          </ac:grpSpMkLst>
        </pc:grpChg>
        <pc:grpChg chg="mod topLvl">
          <ac:chgData name="Eldert Grootenboer" userId="3fe8758b2c2b58d2" providerId="LiveId" clId="{05357072-DB9E-4F51-958D-1AC1952FB81B}" dt="2021-05-30T10:38:20.312" v="735" actId="165"/>
          <ac:grpSpMkLst>
            <pc:docMk/>
            <pc:sldMk cId="3013069878" sldId="1834"/>
            <ac:grpSpMk id="13" creationId="{77E4C9D6-CC3C-4CBA-A391-C7F38CB940C4}"/>
          </ac:grpSpMkLst>
        </pc:grpChg>
        <pc:grpChg chg="mod topLvl">
          <ac:chgData name="Eldert Grootenboer" userId="3fe8758b2c2b58d2" providerId="LiveId" clId="{05357072-DB9E-4F51-958D-1AC1952FB81B}" dt="2021-05-30T10:38:20.312" v="735" actId="165"/>
          <ac:grpSpMkLst>
            <pc:docMk/>
            <pc:sldMk cId="3013069878" sldId="1834"/>
            <ac:grpSpMk id="14" creationId="{25FA30AD-FFD8-454C-85C8-321518DCEFEC}"/>
          </ac:grpSpMkLst>
        </pc:grpChg>
        <pc:grpChg chg="mod topLvl">
          <ac:chgData name="Eldert Grootenboer" userId="3fe8758b2c2b58d2" providerId="LiveId" clId="{05357072-DB9E-4F51-958D-1AC1952FB81B}" dt="2021-05-30T10:38:20.312" v="735" actId="165"/>
          <ac:grpSpMkLst>
            <pc:docMk/>
            <pc:sldMk cId="3013069878" sldId="1834"/>
            <ac:grpSpMk id="15" creationId="{3943C513-92C3-4E64-8D45-49F0E6E175E7}"/>
          </ac:grpSpMkLst>
        </pc:grpChg>
        <pc:grpChg chg="mod topLvl">
          <ac:chgData name="Eldert Grootenboer" userId="3fe8758b2c2b58d2" providerId="LiveId" clId="{05357072-DB9E-4F51-958D-1AC1952FB81B}" dt="2021-05-30T10:38:20.312" v="735" actId="165"/>
          <ac:grpSpMkLst>
            <pc:docMk/>
            <pc:sldMk cId="3013069878" sldId="1834"/>
            <ac:grpSpMk id="16" creationId="{E563EBCF-02C4-43AC-B991-C92B0FF5A8F8}"/>
          </ac:grpSpMkLst>
        </pc:grpChg>
        <pc:grpChg chg="mod topLvl">
          <ac:chgData name="Eldert Grootenboer" userId="3fe8758b2c2b58d2" providerId="LiveId" clId="{05357072-DB9E-4F51-958D-1AC1952FB81B}" dt="2021-05-30T10:38:20.312" v="735" actId="165"/>
          <ac:grpSpMkLst>
            <pc:docMk/>
            <pc:sldMk cId="3013069878" sldId="1834"/>
            <ac:grpSpMk id="17" creationId="{5C00C8F5-CDD8-4DED-9A75-2BD7A39099F2}"/>
          </ac:grpSpMkLst>
        </pc:grpChg>
        <pc:grpChg chg="mod topLvl">
          <ac:chgData name="Eldert Grootenboer" userId="3fe8758b2c2b58d2" providerId="LiveId" clId="{05357072-DB9E-4F51-958D-1AC1952FB81B}" dt="2021-05-30T10:38:20.312" v="735" actId="165"/>
          <ac:grpSpMkLst>
            <pc:docMk/>
            <pc:sldMk cId="3013069878" sldId="1834"/>
            <ac:grpSpMk id="18" creationId="{BA9C51FF-5BC0-44E1-89FD-5BF87AE507A0}"/>
          </ac:grpSpMkLst>
        </pc:grpChg>
        <pc:grpChg chg="mod topLvl">
          <ac:chgData name="Eldert Grootenboer" userId="3fe8758b2c2b58d2" providerId="LiveId" clId="{05357072-DB9E-4F51-958D-1AC1952FB81B}" dt="2021-05-30T10:38:20.312" v="735" actId="165"/>
          <ac:grpSpMkLst>
            <pc:docMk/>
            <pc:sldMk cId="3013069878" sldId="1834"/>
            <ac:grpSpMk id="19" creationId="{984BBE88-4050-4F09-BF74-1B0619C3361D}"/>
          </ac:grpSpMkLst>
        </pc:grpChg>
        <pc:picChg chg="add del mod">
          <ac:chgData name="Eldert Grootenboer" userId="3fe8758b2c2b58d2" providerId="LiveId" clId="{05357072-DB9E-4F51-958D-1AC1952FB81B}" dt="2021-05-30T10:46:04.643" v="942" actId="478"/>
          <ac:picMkLst>
            <pc:docMk/>
            <pc:sldMk cId="3013069878" sldId="1834"/>
            <ac:picMk id="4" creationId="{355A1919-A553-4FE7-B88E-3A21D7636FF0}"/>
          </ac:picMkLst>
        </pc:picChg>
        <pc:picChg chg="add mod">
          <ac:chgData name="Eldert Grootenboer" userId="3fe8758b2c2b58d2" providerId="LiveId" clId="{05357072-DB9E-4F51-958D-1AC1952FB81B}" dt="2021-05-30T10:46:03.433" v="941"/>
          <ac:picMkLst>
            <pc:docMk/>
            <pc:sldMk cId="3013069878" sldId="1834"/>
            <ac:picMk id="2672" creationId="{D7B364A4-FE0B-4CF8-AD29-6448B8A9541C}"/>
          </ac:picMkLst>
        </pc:picChg>
        <pc:picChg chg="add mod">
          <ac:chgData name="Eldert Grootenboer" userId="3fe8758b2c2b58d2" providerId="LiveId" clId="{05357072-DB9E-4F51-958D-1AC1952FB81B}" dt="2021-05-30T10:46:05.787" v="944"/>
          <ac:picMkLst>
            <pc:docMk/>
            <pc:sldMk cId="3013069878" sldId="1834"/>
            <ac:picMk id="2675" creationId="{E06F5C14-40F6-4A79-BD21-2E0A2C317B0B}"/>
          </ac:picMkLst>
        </pc:picChg>
        <pc:picChg chg="add del mod">
          <ac:chgData name="Eldert Grootenboer" userId="3fe8758b2c2b58d2" providerId="LiveId" clId="{05357072-DB9E-4F51-958D-1AC1952FB81B}" dt="2021-05-30T14:25:28.193" v="1213" actId="21"/>
          <ac:picMkLst>
            <pc:docMk/>
            <pc:sldMk cId="3013069878" sldId="1834"/>
            <ac:picMk id="2676" creationId="{67963AF0-DC26-42F7-89C0-9A43BA1DDA3A}"/>
          </ac:picMkLst>
        </pc:picChg>
        <pc:picChg chg="add mod ord">
          <ac:chgData name="Eldert Grootenboer" userId="3fe8758b2c2b58d2" providerId="LiveId" clId="{05357072-DB9E-4F51-958D-1AC1952FB81B}" dt="2021-05-30T14:35:35.352" v="1544" actId="1038"/>
          <ac:picMkLst>
            <pc:docMk/>
            <pc:sldMk cId="3013069878" sldId="1834"/>
            <ac:picMk id="2680" creationId="{034AA941-3DDA-4525-9AAB-6A40330608C9}"/>
          </ac:picMkLst>
        </pc:picChg>
        <pc:picChg chg="add mod">
          <ac:chgData name="Eldert Grootenboer" userId="3fe8758b2c2b58d2" providerId="LiveId" clId="{05357072-DB9E-4F51-958D-1AC1952FB81B}" dt="2021-05-30T14:35:35.352" v="1544" actId="1038"/>
          <ac:picMkLst>
            <pc:docMk/>
            <pc:sldMk cId="3013069878" sldId="1834"/>
            <ac:picMk id="2682" creationId="{A28B211E-070B-4E1A-93C7-2BB7683F69E0}"/>
          </ac:picMkLst>
        </pc:picChg>
        <pc:picChg chg="add mod">
          <ac:chgData name="Eldert Grootenboer" userId="3fe8758b2c2b58d2" providerId="LiveId" clId="{05357072-DB9E-4F51-958D-1AC1952FB81B}" dt="2021-05-30T14:34:16.168" v="1404" actId="14100"/>
          <ac:picMkLst>
            <pc:docMk/>
            <pc:sldMk cId="3013069878" sldId="1834"/>
            <ac:picMk id="2686" creationId="{491AFD47-328C-415A-9937-0CD8E1F5C1F7}"/>
          </ac:picMkLst>
        </pc:picChg>
        <pc:picChg chg="add del mod">
          <ac:chgData name="Eldert Grootenboer" userId="3fe8758b2c2b58d2" providerId="LiveId" clId="{05357072-DB9E-4F51-958D-1AC1952FB81B}" dt="2021-05-30T14:30:36.056" v="1274" actId="22"/>
          <ac:picMkLst>
            <pc:docMk/>
            <pc:sldMk cId="3013069878" sldId="1834"/>
            <ac:picMk id="2689" creationId="{8752E492-924A-4B0C-AA62-C56D6958F902}"/>
          </ac:picMkLst>
        </pc:picChg>
        <pc:picChg chg="add mod">
          <ac:chgData name="Eldert Grootenboer" userId="3fe8758b2c2b58d2" providerId="LiveId" clId="{05357072-DB9E-4F51-958D-1AC1952FB81B}" dt="2021-05-30T14:35:30.930" v="1521" actId="1037"/>
          <ac:picMkLst>
            <pc:docMk/>
            <pc:sldMk cId="3013069878" sldId="1834"/>
            <ac:picMk id="2691" creationId="{1DB6E0F5-CEA1-4CF8-B24B-5F03A45FB1A3}"/>
          </ac:picMkLst>
        </pc:picChg>
        <pc:picChg chg="add mod">
          <ac:chgData name="Eldert Grootenboer" userId="3fe8758b2c2b58d2" providerId="LiveId" clId="{05357072-DB9E-4F51-958D-1AC1952FB81B}" dt="2021-05-30T14:35:30.930" v="1521" actId="1037"/>
          <ac:picMkLst>
            <pc:docMk/>
            <pc:sldMk cId="3013069878" sldId="1834"/>
            <ac:picMk id="2693" creationId="{5814B86D-A628-4832-B2EE-7C023F018937}"/>
          </ac:picMkLst>
        </pc:picChg>
        <pc:picChg chg="mod">
          <ac:chgData name="Eldert Grootenboer" userId="3fe8758b2c2b58d2" providerId="LiveId" clId="{05357072-DB9E-4F51-958D-1AC1952FB81B}" dt="2021-05-30T14:29:38.511" v="1265" actId="1076"/>
          <ac:picMkLst>
            <pc:docMk/>
            <pc:sldMk cId="3013069878" sldId="1834"/>
            <ac:picMk id="12292" creationId="{F9883901-A0ED-4DE2-8BFA-996E8D81FAFB}"/>
          </ac:picMkLst>
        </pc:picChg>
        <pc:cxnChg chg="add mod">
          <ac:chgData name="Eldert Grootenboer" userId="3fe8758b2c2b58d2" providerId="LiveId" clId="{05357072-DB9E-4F51-958D-1AC1952FB81B}" dt="2021-05-30T14:35:35.352" v="1544" actId="1038"/>
          <ac:cxnSpMkLst>
            <pc:docMk/>
            <pc:sldMk cId="3013069878" sldId="1834"/>
            <ac:cxnSpMk id="2696" creationId="{09C6A9B7-437A-458A-AB7B-184EEE8C6F05}"/>
          </ac:cxnSpMkLst>
        </pc:cxnChg>
        <pc:cxnChg chg="add mod">
          <ac:chgData name="Eldert Grootenboer" userId="3fe8758b2c2b58d2" providerId="LiveId" clId="{05357072-DB9E-4F51-958D-1AC1952FB81B}" dt="2021-05-30T14:35:35.352" v="1544" actId="1038"/>
          <ac:cxnSpMkLst>
            <pc:docMk/>
            <pc:sldMk cId="3013069878" sldId="1834"/>
            <ac:cxnSpMk id="2697" creationId="{7F481085-3D1D-4151-A448-78399E30021C}"/>
          </ac:cxnSpMkLst>
        </pc:cxnChg>
        <pc:cxnChg chg="add mod">
          <ac:chgData name="Eldert Grootenboer" userId="3fe8758b2c2b58d2" providerId="LiveId" clId="{05357072-DB9E-4F51-958D-1AC1952FB81B}" dt="2021-05-30T14:35:30.930" v="1521" actId="1037"/>
          <ac:cxnSpMkLst>
            <pc:docMk/>
            <pc:sldMk cId="3013069878" sldId="1834"/>
            <ac:cxnSpMk id="2698" creationId="{32C5199D-34E8-4353-8C51-57C07B65B50B}"/>
          </ac:cxnSpMkLst>
        </pc:cxnChg>
        <pc:cxnChg chg="add mod">
          <ac:chgData name="Eldert Grootenboer" userId="3fe8758b2c2b58d2" providerId="LiveId" clId="{05357072-DB9E-4F51-958D-1AC1952FB81B}" dt="2021-05-30T14:35:30.930" v="1521" actId="1037"/>
          <ac:cxnSpMkLst>
            <pc:docMk/>
            <pc:sldMk cId="3013069878" sldId="1834"/>
            <ac:cxnSpMk id="2699" creationId="{D70224BA-3D2C-4A44-A6F9-F1FD2CE69F1F}"/>
          </ac:cxnSpMkLst>
        </pc:cxnChg>
      </pc:sldChg>
      <pc:sldChg chg="addSp delSp modSp new mod modTransition modClrScheme chgLayout">
        <pc:chgData name="Eldert Grootenboer" userId="3fe8758b2c2b58d2" providerId="LiveId" clId="{05357072-DB9E-4F51-958D-1AC1952FB81B}" dt="2021-05-30T11:34:22.034" v="1172"/>
        <pc:sldMkLst>
          <pc:docMk/>
          <pc:sldMk cId="3960034913" sldId="1835"/>
        </pc:sldMkLst>
        <pc:spChg chg="del mod ord">
          <ac:chgData name="Eldert Grootenboer" userId="3fe8758b2c2b58d2" providerId="LiveId" clId="{05357072-DB9E-4F51-958D-1AC1952FB81B}" dt="2021-05-30T10:36:59.928" v="673" actId="700"/>
          <ac:spMkLst>
            <pc:docMk/>
            <pc:sldMk cId="3960034913" sldId="1835"/>
            <ac:spMk id="2" creationId="{0ED4FDE0-5641-4B28-87F5-970FE17748E1}"/>
          </ac:spMkLst>
        </pc:spChg>
        <pc:spChg chg="del mod ord">
          <ac:chgData name="Eldert Grootenboer" userId="3fe8758b2c2b58d2" providerId="LiveId" clId="{05357072-DB9E-4F51-958D-1AC1952FB81B}" dt="2021-05-30T10:36:59.928" v="673" actId="700"/>
          <ac:spMkLst>
            <pc:docMk/>
            <pc:sldMk cId="3960034913" sldId="1835"/>
            <ac:spMk id="3" creationId="{6770191E-D733-4EE4-A4D0-1C38A8B1F6B6}"/>
          </ac:spMkLst>
        </pc:spChg>
        <pc:spChg chg="add mod ord">
          <ac:chgData name="Eldert Grootenboer" userId="3fe8758b2c2b58d2" providerId="LiveId" clId="{05357072-DB9E-4F51-958D-1AC1952FB81B}" dt="2021-05-30T10:37:15.106" v="712" actId="20577"/>
          <ac:spMkLst>
            <pc:docMk/>
            <pc:sldMk cId="3960034913" sldId="1835"/>
            <ac:spMk id="4" creationId="{75F1E8AA-87F9-42D7-9E6C-72F39036EAD1}"/>
          </ac:spMkLst>
        </pc:spChg>
        <pc:spChg chg="add mod ord">
          <ac:chgData name="Eldert Grootenboer" userId="3fe8758b2c2b58d2" providerId="LiveId" clId="{05357072-DB9E-4F51-958D-1AC1952FB81B}" dt="2021-05-30T10:36:59.928" v="673" actId="700"/>
          <ac:spMkLst>
            <pc:docMk/>
            <pc:sldMk cId="3960034913" sldId="1835"/>
            <ac:spMk id="5" creationId="{34DF57F5-AE11-480C-A790-F516D6FBDE7E}"/>
          </ac:spMkLst>
        </pc:spChg>
      </pc:sldChg>
      <pc:sldChg chg="addSp delSp modSp add mod modTransition setBg chgLayout">
        <pc:chgData name="Eldert Grootenboer" userId="3fe8758b2c2b58d2" providerId="LiveId" clId="{05357072-DB9E-4F51-958D-1AC1952FB81B}" dt="2021-05-30T11:34:22.034" v="1172"/>
        <pc:sldMkLst>
          <pc:docMk/>
          <pc:sldMk cId="891752123" sldId="1997"/>
        </pc:sldMkLst>
        <pc:spChg chg="mod ord">
          <ac:chgData name="Eldert Grootenboer" userId="3fe8758b2c2b58d2" providerId="LiveId" clId="{05357072-DB9E-4F51-958D-1AC1952FB81B}" dt="2021-05-30T11:31:08.906" v="1169" actId="26606"/>
          <ac:spMkLst>
            <pc:docMk/>
            <pc:sldMk cId="891752123" sldId="1997"/>
            <ac:spMk id="2" creationId="{EDF5E76B-98B8-4D90-8AEA-7411FE79CE78}"/>
          </ac:spMkLst>
        </pc:spChg>
        <pc:spChg chg="add del mod">
          <ac:chgData name="Eldert Grootenboer" userId="3fe8758b2c2b58d2" providerId="LiveId" clId="{05357072-DB9E-4F51-958D-1AC1952FB81B}" dt="2021-05-30T10:45:16.591" v="937" actId="6264"/>
          <ac:spMkLst>
            <pc:docMk/>
            <pc:sldMk cId="891752123" sldId="1997"/>
            <ac:spMk id="3" creationId="{15B867EA-4485-4CCD-8A27-31AD01638308}"/>
          </ac:spMkLst>
        </pc:spChg>
        <pc:spChg chg="mod">
          <ac:chgData name="Eldert Grootenboer" userId="3fe8758b2c2b58d2" providerId="LiveId" clId="{05357072-DB9E-4F51-958D-1AC1952FB81B}" dt="2021-05-30T11:31:08.906" v="1169" actId="26606"/>
          <ac:spMkLst>
            <pc:docMk/>
            <pc:sldMk cId="891752123" sldId="1997"/>
            <ac:spMk id="16" creationId="{FA376D98-3522-4C69-910D-880684F4FAA0}"/>
          </ac:spMkLst>
        </pc:spChg>
        <pc:spChg chg="add del">
          <ac:chgData name="Eldert Grootenboer" userId="3fe8758b2c2b58d2" providerId="LiveId" clId="{05357072-DB9E-4F51-958D-1AC1952FB81B}" dt="2021-05-30T11:31:08.906" v="1169" actId="26606"/>
          <ac:spMkLst>
            <pc:docMk/>
            <pc:sldMk cId="891752123" sldId="1997"/>
            <ac:spMk id="23" creationId="{959C6B72-F8E6-4281-8F3E-93FC0DC98039}"/>
          </ac:spMkLst>
        </pc:spChg>
        <pc:spChg chg="add del">
          <ac:chgData name="Eldert Grootenboer" userId="3fe8758b2c2b58d2" providerId="LiveId" clId="{05357072-DB9E-4F51-958D-1AC1952FB81B}" dt="2021-05-30T11:31:08.906" v="1169" actId="26606"/>
          <ac:spMkLst>
            <pc:docMk/>
            <pc:sldMk cId="891752123" sldId="1997"/>
            <ac:spMk id="25" creationId="{490234EE-E0D8-4805-9227-CCEAC601691F}"/>
          </ac:spMkLst>
        </pc:spChg>
        <pc:picChg chg="mod ord">
          <ac:chgData name="Eldert Grootenboer" userId="3fe8758b2c2b58d2" providerId="LiveId" clId="{05357072-DB9E-4F51-958D-1AC1952FB81B}" dt="2021-05-30T11:31:08.906" v="1169" actId="26606"/>
          <ac:picMkLst>
            <pc:docMk/>
            <pc:sldMk cId="891752123" sldId="1997"/>
            <ac:picMk id="14" creationId="{17D8DC3E-938A-4B8E-9849-BB9EC563AC2D}"/>
          </ac:picMkLst>
        </pc:picChg>
        <pc:picChg chg="mod ord">
          <ac:chgData name="Eldert Grootenboer" userId="3fe8758b2c2b58d2" providerId="LiveId" clId="{05357072-DB9E-4F51-958D-1AC1952FB81B}" dt="2021-05-30T11:31:08.906" v="1169" actId="26606"/>
          <ac:picMkLst>
            <pc:docMk/>
            <pc:sldMk cId="891752123" sldId="1997"/>
            <ac:picMk id="17" creationId="{0C413F6D-2B4F-4F91-A559-857AC1762A4D}"/>
          </ac:picMkLst>
        </pc:picChg>
        <pc:picChg chg="mod">
          <ac:chgData name="Eldert Grootenboer" userId="3fe8758b2c2b58d2" providerId="LiveId" clId="{05357072-DB9E-4F51-958D-1AC1952FB81B}" dt="2021-05-30T11:31:08.906" v="1169" actId="26606"/>
          <ac:picMkLst>
            <pc:docMk/>
            <pc:sldMk cId="891752123" sldId="1997"/>
            <ac:picMk id="18" creationId="{CFB40FDA-39CD-4620-9C61-B9A00618B063}"/>
          </ac:picMkLst>
        </pc:picChg>
      </pc:sldChg>
      <pc:sldChg chg="addSp delSp modSp new add del mod modTransition modNotesTx">
        <pc:chgData name="Eldert Grootenboer" userId="3fe8758b2c2b58d2" providerId="LiveId" clId="{05357072-DB9E-4F51-958D-1AC1952FB81B}" dt="2021-05-30T14:50:15.778" v="1636" actId="47"/>
        <pc:sldMkLst>
          <pc:docMk/>
          <pc:sldMk cId="4062056658" sldId="1998"/>
        </pc:sldMkLst>
        <pc:spChg chg="mod">
          <ac:chgData name="Eldert Grootenboer" userId="3fe8758b2c2b58d2" providerId="LiveId" clId="{05357072-DB9E-4F51-958D-1AC1952FB81B}" dt="2021-05-30T10:48:41.166" v="975" actId="20577"/>
          <ac:spMkLst>
            <pc:docMk/>
            <pc:sldMk cId="4062056658" sldId="1998"/>
            <ac:spMk id="2" creationId="{C9730F1F-0E18-4423-9B28-CAA08F67B9C0}"/>
          </ac:spMkLst>
        </pc:spChg>
        <pc:spChg chg="del">
          <ac:chgData name="Eldert Grootenboer" userId="3fe8758b2c2b58d2" providerId="LiveId" clId="{05357072-DB9E-4F51-958D-1AC1952FB81B}" dt="2021-05-30T10:45:54.318" v="939"/>
          <ac:spMkLst>
            <pc:docMk/>
            <pc:sldMk cId="4062056658" sldId="1998"/>
            <ac:spMk id="3" creationId="{8BA2E050-0F2B-4F34-BDF1-EE1E4FB3901A}"/>
          </ac:spMkLst>
        </pc:spChg>
        <pc:spChg chg="add del mod">
          <ac:chgData name="Eldert Grootenboer" userId="3fe8758b2c2b58d2" providerId="LiveId" clId="{05357072-DB9E-4F51-958D-1AC1952FB81B}" dt="2021-05-30T10:46:10.647" v="947"/>
          <ac:spMkLst>
            <pc:docMk/>
            <pc:sldMk cId="4062056658" sldId="1998"/>
            <ac:spMk id="6" creationId="{8B3F267F-1F3C-4931-8562-E269A80E40F8}"/>
          </ac:spMkLst>
        </pc:spChg>
        <pc:spChg chg="add mod">
          <ac:chgData name="Eldert Grootenboer" userId="3fe8758b2c2b58d2" providerId="LiveId" clId="{05357072-DB9E-4F51-958D-1AC1952FB81B}" dt="2021-05-30T14:37:32.626" v="1554" actId="21"/>
          <ac:spMkLst>
            <pc:docMk/>
            <pc:sldMk cId="4062056658" sldId="1998"/>
            <ac:spMk id="9" creationId="{E659C9FA-063F-4F59-BBEA-A841AF36E668}"/>
          </ac:spMkLst>
        </pc:spChg>
        <pc:picChg chg="add del mod">
          <ac:chgData name="Eldert Grootenboer" userId="3fe8758b2c2b58d2" providerId="LiveId" clId="{05357072-DB9E-4F51-958D-1AC1952FB81B}" dt="2021-05-30T10:46:09.591" v="946" actId="21"/>
          <ac:picMkLst>
            <pc:docMk/>
            <pc:sldMk cId="4062056658" sldId="1998"/>
            <ac:picMk id="4" creationId="{D1A18B6D-27BE-4C46-950F-092FDC653846}"/>
          </ac:picMkLst>
        </pc:picChg>
        <pc:picChg chg="add del mod">
          <ac:chgData name="Eldert Grootenboer" userId="3fe8758b2c2b58d2" providerId="LiveId" clId="{05357072-DB9E-4F51-958D-1AC1952FB81B}" dt="2021-05-30T14:37:32.626" v="1554" actId="21"/>
          <ac:picMkLst>
            <pc:docMk/>
            <pc:sldMk cId="4062056658" sldId="1998"/>
            <ac:picMk id="7" creationId="{1E052FDE-4691-4FE8-812B-C345AA8858B3}"/>
          </ac:picMkLst>
        </pc:picChg>
      </pc:sldChg>
      <pc:sldChg chg="addSp delSp modSp new mod modTransition modNotesTx">
        <pc:chgData name="Eldert Grootenboer" userId="3fe8758b2c2b58d2" providerId="LiveId" clId="{05357072-DB9E-4F51-958D-1AC1952FB81B}" dt="2021-05-30T11:34:22.034" v="1172"/>
        <pc:sldMkLst>
          <pc:docMk/>
          <pc:sldMk cId="5995404" sldId="1999"/>
        </pc:sldMkLst>
        <pc:spChg chg="mod">
          <ac:chgData name="Eldert Grootenboer" userId="3fe8758b2c2b58d2" providerId="LiveId" clId="{05357072-DB9E-4F51-958D-1AC1952FB81B}" dt="2021-05-30T10:48:21.089" v="969"/>
          <ac:spMkLst>
            <pc:docMk/>
            <pc:sldMk cId="5995404" sldId="1999"/>
            <ac:spMk id="2" creationId="{FDD3F4EA-0447-46F9-AE2D-4E39A2D6CE6D}"/>
          </ac:spMkLst>
        </pc:spChg>
        <pc:spChg chg="del">
          <ac:chgData name="Eldert Grootenboer" userId="3fe8758b2c2b58d2" providerId="LiveId" clId="{05357072-DB9E-4F51-958D-1AC1952FB81B}" dt="2021-05-30T10:47:43.697" v="966"/>
          <ac:spMkLst>
            <pc:docMk/>
            <pc:sldMk cId="5995404" sldId="1999"/>
            <ac:spMk id="3" creationId="{CD02B098-05CB-4369-B6C9-DA7A7E5911B9}"/>
          </ac:spMkLst>
        </pc:spChg>
        <pc:picChg chg="add mod">
          <ac:chgData name="Eldert Grootenboer" userId="3fe8758b2c2b58d2" providerId="LiveId" clId="{05357072-DB9E-4F51-958D-1AC1952FB81B}" dt="2021-05-30T10:47:43.697" v="966"/>
          <ac:picMkLst>
            <pc:docMk/>
            <pc:sldMk cId="5995404" sldId="1999"/>
            <ac:picMk id="4" creationId="{0E965731-C810-43D5-A459-DA17BDA97F73}"/>
          </ac:picMkLst>
        </pc:picChg>
      </pc:sldChg>
      <pc:sldChg chg="addSp delSp modSp new mod modTransition modNotesTx">
        <pc:chgData name="Eldert Grootenboer" userId="3fe8758b2c2b58d2" providerId="LiveId" clId="{05357072-DB9E-4F51-958D-1AC1952FB81B}" dt="2021-05-30T11:34:22.034" v="1172"/>
        <pc:sldMkLst>
          <pc:docMk/>
          <pc:sldMk cId="1303704683" sldId="2000"/>
        </pc:sldMkLst>
        <pc:spChg chg="mod">
          <ac:chgData name="Eldert Grootenboer" userId="3fe8758b2c2b58d2" providerId="LiveId" clId="{05357072-DB9E-4F51-958D-1AC1952FB81B}" dt="2021-05-30T10:49:02.537" v="977"/>
          <ac:spMkLst>
            <pc:docMk/>
            <pc:sldMk cId="1303704683" sldId="2000"/>
            <ac:spMk id="2" creationId="{B52CB36E-9DC6-4096-99E4-B70526CE51E3}"/>
          </ac:spMkLst>
        </pc:spChg>
        <pc:spChg chg="del">
          <ac:chgData name="Eldert Grootenboer" userId="3fe8758b2c2b58d2" providerId="LiveId" clId="{05357072-DB9E-4F51-958D-1AC1952FB81B}" dt="2021-05-30T10:49:08.986" v="978"/>
          <ac:spMkLst>
            <pc:docMk/>
            <pc:sldMk cId="1303704683" sldId="2000"/>
            <ac:spMk id="3" creationId="{B530FB81-C9F1-4D4A-8D1D-B9E31B58098B}"/>
          </ac:spMkLst>
        </pc:spChg>
        <pc:picChg chg="add mod">
          <ac:chgData name="Eldert Grootenboer" userId="3fe8758b2c2b58d2" providerId="LiveId" clId="{05357072-DB9E-4F51-958D-1AC1952FB81B}" dt="2021-05-30T10:49:08.986" v="978"/>
          <ac:picMkLst>
            <pc:docMk/>
            <pc:sldMk cId="1303704683" sldId="2000"/>
            <ac:picMk id="4" creationId="{C64CC978-D5C5-4CF7-BDF1-38191136C59E}"/>
          </ac:picMkLst>
        </pc:picChg>
      </pc:sldChg>
      <pc:sldChg chg="addSp delSp modSp new mod modTransition">
        <pc:chgData name="Eldert Grootenboer" userId="3fe8758b2c2b58d2" providerId="LiveId" clId="{05357072-DB9E-4F51-958D-1AC1952FB81B}" dt="2021-05-30T11:34:22.034" v="1172"/>
        <pc:sldMkLst>
          <pc:docMk/>
          <pc:sldMk cId="3393463588" sldId="2001"/>
        </pc:sldMkLst>
        <pc:spChg chg="mod">
          <ac:chgData name="Eldert Grootenboer" userId="3fe8758b2c2b58d2" providerId="LiveId" clId="{05357072-DB9E-4F51-958D-1AC1952FB81B}" dt="2021-05-30T10:50:37.840" v="985"/>
          <ac:spMkLst>
            <pc:docMk/>
            <pc:sldMk cId="3393463588" sldId="2001"/>
            <ac:spMk id="2" creationId="{D4852225-66B7-4831-9016-243CE180C1DC}"/>
          </ac:spMkLst>
        </pc:spChg>
        <pc:spChg chg="del">
          <ac:chgData name="Eldert Grootenboer" userId="3fe8758b2c2b58d2" providerId="LiveId" clId="{05357072-DB9E-4F51-958D-1AC1952FB81B}" dt="2021-05-30T10:50:23.584" v="984"/>
          <ac:spMkLst>
            <pc:docMk/>
            <pc:sldMk cId="3393463588" sldId="2001"/>
            <ac:spMk id="3" creationId="{A3E4E764-F5FD-49BB-82F1-C4CAF279958A}"/>
          </ac:spMkLst>
        </pc:spChg>
        <pc:picChg chg="add mod">
          <ac:chgData name="Eldert Grootenboer" userId="3fe8758b2c2b58d2" providerId="LiveId" clId="{05357072-DB9E-4F51-958D-1AC1952FB81B}" dt="2021-05-30T10:50:23.584" v="984"/>
          <ac:picMkLst>
            <pc:docMk/>
            <pc:sldMk cId="3393463588" sldId="2001"/>
            <ac:picMk id="4" creationId="{18FE2ED6-D46B-445E-B09B-2274354D6B82}"/>
          </ac:picMkLst>
        </pc:picChg>
      </pc:sldChg>
      <pc:sldChg chg="addSp delSp modSp new mod ord modTransition">
        <pc:chgData name="Eldert Grootenboer" userId="3fe8758b2c2b58d2" providerId="LiveId" clId="{05357072-DB9E-4F51-958D-1AC1952FB81B}" dt="2021-05-30T14:40:07.638" v="1635"/>
        <pc:sldMkLst>
          <pc:docMk/>
          <pc:sldMk cId="1507941848" sldId="2002"/>
        </pc:sldMkLst>
        <pc:spChg chg="mod">
          <ac:chgData name="Eldert Grootenboer" userId="3fe8758b2c2b58d2" providerId="LiveId" clId="{05357072-DB9E-4F51-958D-1AC1952FB81B}" dt="2021-05-30T10:51:57.262" v="1001" actId="20577"/>
          <ac:spMkLst>
            <pc:docMk/>
            <pc:sldMk cId="1507941848" sldId="2002"/>
            <ac:spMk id="2" creationId="{D42E4E47-6673-4EAE-B240-731AA0945870}"/>
          </ac:spMkLst>
        </pc:spChg>
        <pc:spChg chg="del">
          <ac:chgData name="Eldert Grootenboer" userId="3fe8758b2c2b58d2" providerId="LiveId" clId="{05357072-DB9E-4F51-958D-1AC1952FB81B}" dt="2021-05-30T10:51:59.079" v="1002"/>
          <ac:spMkLst>
            <pc:docMk/>
            <pc:sldMk cId="1507941848" sldId="2002"/>
            <ac:spMk id="3" creationId="{4A638E07-9BE6-4221-80C8-B9EB68BF7797}"/>
          </ac:spMkLst>
        </pc:spChg>
        <pc:picChg chg="add mod">
          <ac:chgData name="Eldert Grootenboer" userId="3fe8758b2c2b58d2" providerId="LiveId" clId="{05357072-DB9E-4F51-958D-1AC1952FB81B}" dt="2021-05-30T10:51:59.079" v="1002"/>
          <ac:picMkLst>
            <pc:docMk/>
            <pc:sldMk cId="1507941848" sldId="2002"/>
            <ac:picMk id="4" creationId="{9DCE9DBB-6E00-4D31-AD70-5E11A2C83EA4}"/>
          </ac:picMkLst>
        </pc:picChg>
      </pc:sldChg>
      <pc:sldChg chg="add del">
        <pc:chgData name="Eldert Grootenboer" userId="3fe8758b2c2b58d2" providerId="LiveId" clId="{05357072-DB9E-4F51-958D-1AC1952FB81B}" dt="2021-05-30T10:50:18.459" v="983"/>
        <pc:sldMkLst>
          <pc:docMk/>
          <pc:sldMk cId="2765874624" sldId="2002"/>
        </pc:sldMkLst>
      </pc:sldChg>
      <pc:sldChg chg="addSp delSp modSp new mod ord modTransition">
        <pc:chgData name="Eldert Grootenboer" userId="3fe8758b2c2b58d2" providerId="LiveId" clId="{05357072-DB9E-4F51-958D-1AC1952FB81B}" dt="2021-05-30T11:34:22.034" v="1172"/>
        <pc:sldMkLst>
          <pc:docMk/>
          <pc:sldMk cId="641172557" sldId="2003"/>
        </pc:sldMkLst>
        <pc:spChg chg="mod">
          <ac:chgData name="Eldert Grootenboer" userId="3fe8758b2c2b58d2" providerId="LiveId" clId="{05357072-DB9E-4F51-958D-1AC1952FB81B}" dt="2021-05-30T11:05:53.126" v="1083" actId="20577"/>
          <ac:spMkLst>
            <pc:docMk/>
            <pc:sldMk cId="641172557" sldId="2003"/>
            <ac:spMk id="2" creationId="{0764D73F-8256-4C4A-B097-9BC6078C3B4D}"/>
          </ac:spMkLst>
        </pc:spChg>
        <pc:spChg chg="del">
          <ac:chgData name="Eldert Grootenboer" userId="3fe8758b2c2b58d2" providerId="LiveId" clId="{05357072-DB9E-4F51-958D-1AC1952FB81B}" dt="2021-05-30T11:02:59.921" v="1029"/>
          <ac:spMkLst>
            <pc:docMk/>
            <pc:sldMk cId="641172557" sldId="2003"/>
            <ac:spMk id="3" creationId="{D4FDE641-9350-4C83-A44F-349CFD364FFF}"/>
          </ac:spMkLst>
        </pc:spChg>
        <pc:spChg chg="add mod">
          <ac:chgData name="Eldert Grootenboer" userId="3fe8758b2c2b58d2" providerId="LiveId" clId="{05357072-DB9E-4F51-958D-1AC1952FB81B}" dt="2021-05-30T11:03:36.804" v="1034"/>
          <ac:spMkLst>
            <pc:docMk/>
            <pc:sldMk cId="641172557" sldId="2003"/>
            <ac:spMk id="6" creationId="{11FA148D-27AC-49A1-BAE7-D072E215E734}"/>
          </ac:spMkLst>
        </pc:spChg>
        <pc:picChg chg="add mod">
          <ac:chgData name="Eldert Grootenboer" userId="3fe8758b2c2b58d2" providerId="LiveId" clId="{05357072-DB9E-4F51-958D-1AC1952FB81B}" dt="2021-05-30T11:02:59.921" v="1029"/>
          <ac:picMkLst>
            <pc:docMk/>
            <pc:sldMk cId="641172557" sldId="2003"/>
            <ac:picMk id="4" creationId="{71CDEE91-59E1-4E64-A4CF-BC16046DDC8C}"/>
          </ac:picMkLst>
        </pc:picChg>
      </pc:sldChg>
      <pc:sldChg chg="add del">
        <pc:chgData name="Eldert Grootenboer" userId="3fe8758b2c2b58d2" providerId="LiveId" clId="{05357072-DB9E-4F51-958D-1AC1952FB81B}" dt="2021-05-30T11:28:49.398" v="1153" actId="47"/>
        <pc:sldMkLst>
          <pc:docMk/>
          <pc:sldMk cId="2845689870" sldId="2004"/>
        </pc:sldMkLst>
      </pc:sldChg>
      <pc:sldChg chg="modSp add mod modTransition modAnim">
        <pc:chgData name="Eldert Grootenboer" userId="3fe8758b2c2b58d2" providerId="LiveId" clId="{05357072-DB9E-4F51-958D-1AC1952FB81B}" dt="2021-05-30T11:36:42.128" v="1203"/>
        <pc:sldMkLst>
          <pc:docMk/>
          <pc:sldMk cId="2835894860" sldId="2005"/>
        </pc:sldMkLst>
        <pc:spChg chg="mod">
          <ac:chgData name="Eldert Grootenboer" userId="3fe8758b2c2b58d2" providerId="LiveId" clId="{05357072-DB9E-4F51-958D-1AC1952FB81B}" dt="2021-05-30T11:28:46.265" v="1152"/>
          <ac:spMkLst>
            <pc:docMk/>
            <pc:sldMk cId="2835894860" sldId="2005"/>
            <ac:spMk id="2" creationId="{037067EF-8984-426E-9D1B-F41A7C3C7584}"/>
          </ac:spMkLst>
        </pc:spChg>
        <pc:graphicFrameChg chg="add mod modGraphic">
          <ac:chgData name="Eldert Grootenboer" userId="3fe8758b2c2b58d2" providerId="LiveId" clId="{05357072-DB9E-4F51-958D-1AC1952FB81B}" dt="2021-05-30T11:33:28.875" v="1170" actId="12100"/>
          <ac:graphicFrameMkLst>
            <pc:docMk/>
            <pc:sldMk cId="2835894860" sldId="2005"/>
            <ac:graphicFrameMk id="5" creationId="{FCBB5D42-B6F1-4E39-BC58-8C9C30244556}"/>
          </ac:graphicFrameMkLst>
        </pc:graphicFrameChg>
      </pc:sldChg>
      <pc:sldChg chg="add del">
        <pc:chgData name="Eldert Grootenboer" userId="3fe8758b2c2b58d2" providerId="LiveId" clId="{05357072-DB9E-4F51-958D-1AC1952FB81B}" dt="2021-05-30T14:34:08.675" v="1399" actId="47"/>
        <pc:sldMkLst>
          <pc:docMk/>
          <pc:sldMk cId="2324374149" sldId="2006"/>
        </pc:sldMkLst>
      </pc:sldChg>
      <pc:sldChg chg="addSp delSp modSp add mod">
        <pc:chgData name="Eldert Grootenboer" userId="3fe8758b2c2b58d2" providerId="LiveId" clId="{05357072-DB9E-4F51-958D-1AC1952FB81B}" dt="2021-05-30T14:39:44.451" v="1633" actId="20577"/>
        <pc:sldMkLst>
          <pc:docMk/>
          <pc:sldMk cId="2809663937" sldId="2006"/>
        </pc:sldMkLst>
        <pc:spChg chg="mod">
          <ac:chgData name="Eldert Grootenboer" userId="3fe8758b2c2b58d2" providerId="LiveId" clId="{05357072-DB9E-4F51-958D-1AC1952FB81B}" dt="2021-05-30T14:37:27.632" v="1553"/>
          <ac:spMkLst>
            <pc:docMk/>
            <pc:sldMk cId="2809663937" sldId="2006"/>
            <ac:spMk id="2" creationId="{8CEF2BF8-E53A-499A-89BC-02515526BA50}"/>
          </ac:spMkLst>
        </pc:spChg>
        <pc:spChg chg="add mod">
          <ac:chgData name="Eldert Grootenboer" userId="3fe8758b2c2b58d2" providerId="LiveId" clId="{05357072-DB9E-4F51-958D-1AC1952FB81B}" dt="2021-05-30T14:39:44.451" v="1633" actId="20577"/>
          <ac:spMkLst>
            <pc:docMk/>
            <pc:sldMk cId="2809663937" sldId="2006"/>
            <ac:spMk id="25" creationId="{E0E755F4-215B-4E60-9C39-4AC2D3259C62}"/>
          </ac:spMkLst>
        </pc:spChg>
        <pc:spChg chg="mod">
          <ac:chgData name="Eldert Grootenboer" userId="3fe8758b2c2b58d2" providerId="LiveId" clId="{05357072-DB9E-4F51-958D-1AC1952FB81B}" dt="2021-05-30T14:38:14.112" v="1586" actId="1037"/>
          <ac:spMkLst>
            <pc:docMk/>
            <pc:sldMk cId="2809663937" sldId="2006"/>
            <ac:spMk id="2683" creationId="{6A565DFE-A31E-4E30-B4CD-3ACB983D18F3}"/>
          </ac:spMkLst>
        </pc:spChg>
        <pc:spChg chg="mod">
          <ac:chgData name="Eldert Grootenboer" userId="3fe8758b2c2b58d2" providerId="LiveId" clId="{05357072-DB9E-4F51-958D-1AC1952FB81B}" dt="2021-05-30T14:38:14.112" v="1586" actId="1037"/>
          <ac:spMkLst>
            <pc:docMk/>
            <pc:sldMk cId="2809663937" sldId="2006"/>
            <ac:spMk id="2684" creationId="{03226D89-9F29-40E8-8985-4105E872A225}"/>
          </ac:spMkLst>
        </pc:spChg>
        <pc:spChg chg="mod">
          <ac:chgData name="Eldert Grootenboer" userId="3fe8758b2c2b58d2" providerId="LiveId" clId="{05357072-DB9E-4F51-958D-1AC1952FB81B}" dt="2021-05-30T14:38:14.112" v="1586" actId="1037"/>
          <ac:spMkLst>
            <pc:docMk/>
            <pc:sldMk cId="2809663937" sldId="2006"/>
            <ac:spMk id="2687" creationId="{7AA9A126-3782-45F5-9EC4-28E885FA6D6C}"/>
          </ac:spMkLst>
        </pc:spChg>
        <pc:spChg chg="mod">
          <ac:chgData name="Eldert Grootenboer" userId="3fe8758b2c2b58d2" providerId="LiveId" clId="{05357072-DB9E-4F51-958D-1AC1952FB81B}" dt="2021-05-30T14:38:48.683" v="1612" actId="1038"/>
          <ac:spMkLst>
            <pc:docMk/>
            <pc:sldMk cId="2809663937" sldId="2006"/>
            <ac:spMk id="2692" creationId="{0088A236-850A-4EA6-B345-6E673EAFF886}"/>
          </ac:spMkLst>
        </pc:spChg>
        <pc:spChg chg="mod">
          <ac:chgData name="Eldert Grootenboer" userId="3fe8758b2c2b58d2" providerId="LiveId" clId="{05357072-DB9E-4F51-958D-1AC1952FB81B}" dt="2021-05-30T14:38:48.683" v="1612" actId="1038"/>
          <ac:spMkLst>
            <pc:docMk/>
            <pc:sldMk cId="2809663937" sldId="2006"/>
            <ac:spMk id="2694" creationId="{CEE8E9B1-28FA-4AB3-BDE5-CC2C94C02808}"/>
          </ac:spMkLst>
        </pc:spChg>
        <pc:picChg chg="add del mod">
          <ac:chgData name="Eldert Grootenboer" userId="3fe8758b2c2b58d2" providerId="LiveId" clId="{05357072-DB9E-4F51-958D-1AC1952FB81B}" dt="2021-05-30T14:38:20.914" v="1589" actId="478"/>
          <ac:picMkLst>
            <pc:docMk/>
            <pc:sldMk cId="2809663937" sldId="2006"/>
            <ac:picMk id="4" creationId="{3B8B5ABA-39B2-40E2-B92B-DD78BC95AF20}"/>
          </ac:picMkLst>
        </pc:picChg>
        <pc:picChg chg="add mod">
          <ac:chgData name="Eldert Grootenboer" userId="3fe8758b2c2b58d2" providerId="LiveId" clId="{05357072-DB9E-4F51-958D-1AC1952FB81B}" dt="2021-05-30T14:39:02.248" v="1618" actId="1035"/>
          <ac:picMkLst>
            <pc:docMk/>
            <pc:sldMk cId="2809663937" sldId="2006"/>
            <ac:picMk id="6" creationId="{8C1DB543-F926-4A89-B5A3-8D63DBC72BEF}"/>
          </ac:picMkLst>
        </pc:picChg>
        <pc:picChg chg="mod">
          <ac:chgData name="Eldert Grootenboer" userId="3fe8758b2c2b58d2" providerId="LiveId" clId="{05357072-DB9E-4F51-958D-1AC1952FB81B}" dt="2021-05-30T14:38:14.112" v="1586" actId="1037"/>
          <ac:picMkLst>
            <pc:docMk/>
            <pc:sldMk cId="2809663937" sldId="2006"/>
            <ac:picMk id="2680" creationId="{034AA941-3DDA-4525-9AAB-6A40330608C9}"/>
          </ac:picMkLst>
        </pc:picChg>
        <pc:picChg chg="mod">
          <ac:chgData name="Eldert Grootenboer" userId="3fe8758b2c2b58d2" providerId="LiveId" clId="{05357072-DB9E-4F51-958D-1AC1952FB81B}" dt="2021-05-30T14:38:14.112" v="1586" actId="1037"/>
          <ac:picMkLst>
            <pc:docMk/>
            <pc:sldMk cId="2809663937" sldId="2006"/>
            <ac:picMk id="2682" creationId="{A28B211E-070B-4E1A-93C7-2BB7683F69E0}"/>
          </ac:picMkLst>
        </pc:picChg>
        <pc:picChg chg="mod">
          <ac:chgData name="Eldert Grootenboer" userId="3fe8758b2c2b58d2" providerId="LiveId" clId="{05357072-DB9E-4F51-958D-1AC1952FB81B}" dt="2021-05-30T14:38:14.112" v="1586" actId="1037"/>
          <ac:picMkLst>
            <pc:docMk/>
            <pc:sldMk cId="2809663937" sldId="2006"/>
            <ac:picMk id="2686" creationId="{491AFD47-328C-415A-9937-0CD8E1F5C1F7}"/>
          </ac:picMkLst>
        </pc:picChg>
        <pc:picChg chg="mod">
          <ac:chgData name="Eldert Grootenboer" userId="3fe8758b2c2b58d2" providerId="LiveId" clId="{05357072-DB9E-4F51-958D-1AC1952FB81B}" dt="2021-05-30T14:38:48.683" v="1612" actId="1038"/>
          <ac:picMkLst>
            <pc:docMk/>
            <pc:sldMk cId="2809663937" sldId="2006"/>
            <ac:picMk id="2691" creationId="{1DB6E0F5-CEA1-4CF8-B24B-5F03A45FB1A3}"/>
          </ac:picMkLst>
        </pc:picChg>
        <pc:picChg chg="mod">
          <ac:chgData name="Eldert Grootenboer" userId="3fe8758b2c2b58d2" providerId="LiveId" clId="{05357072-DB9E-4F51-958D-1AC1952FB81B}" dt="2021-05-30T14:38:48.683" v="1612" actId="1038"/>
          <ac:picMkLst>
            <pc:docMk/>
            <pc:sldMk cId="2809663937" sldId="2006"/>
            <ac:picMk id="2693" creationId="{5814B86D-A628-4832-B2EE-7C023F018937}"/>
          </ac:picMkLst>
        </pc:picChg>
        <pc:cxnChg chg="add mod">
          <ac:chgData name="Eldert Grootenboer" userId="3fe8758b2c2b58d2" providerId="LiveId" clId="{05357072-DB9E-4F51-958D-1AC1952FB81B}" dt="2021-05-30T14:39:13.035" v="1621" actId="14100"/>
          <ac:cxnSpMkLst>
            <pc:docMk/>
            <pc:sldMk cId="2809663937" sldId="2006"/>
            <ac:cxnSpMk id="22" creationId="{973C2670-2248-41B5-9939-813C9A93A5F2}"/>
          </ac:cxnSpMkLst>
        </pc:cxnChg>
        <pc:cxnChg chg="mod">
          <ac:chgData name="Eldert Grootenboer" userId="3fe8758b2c2b58d2" providerId="LiveId" clId="{05357072-DB9E-4F51-958D-1AC1952FB81B}" dt="2021-05-30T14:38:14.112" v="1586" actId="1037"/>
          <ac:cxnSpMkLst>
            <pc:docMk/>
            <pc:sldMk cId="2809663937" sldId="2006"/>
            <ac:cxnSpMk id="2696" creationId="{09C6A9B7-437A-458A-AB7B-184EEE8C6F05}"/>
          </ac:cxnSpMkLst>
        </pc:cxnChg>
        <pc:cxnChg chg="mod">
          <ac:chgData name="Eldert Grootenboer" userId="3fe8758b2c2b58d2" providerId="LiveId" clId="{05357072-DB9E-4F51-958D-1AC1952FB81B}" dt="2021-05-30T14:38:14.112" v="1586" actId="1037"/>
          <ac:cxnSpMkLst>
            <pc:docMk/>
            <pc:sldMk cId="2809663937" sldId="2006"/>
            <ac:cxnSpMk id="2697" creationId="{7F481085-3D1D-4151-A448-78399E30021C}"/>
          </ac:cxnSpMkLst>
        </pc:cxnChg>
        <pc:cxnChg chg="mod">
          <ac:chgData name="Eldert Grootenboer" userId="3fe8758b2c2b58d2" providerId="LiveId" clId="{05357072-DB9E-4F51-958D-1AC1952FB81B}" dt="2021-05-30T14:39:02.248" v="1618" actId="1035"/>
          <ac:cxnSpMkLst>
            <pc:docMk/>
            <pc:sldMk cId="2809663937" sldId="2006"/>
            <ac:cxnSpMk id="2698" creationId="{32C5199D-34E8-4353-8C51-57C07B65B50B}"/>
          </ac:cxnSpMkLst>
        </pc:cxnChg>
        <pc:cxnChg chg="mod">
          <ac:chgData name="Eldert Grootenboer" userId="3fe8758b2c2b58d2" providerId="LiveId" clId="{05357072-DB9E-4F51-958D-1AC1952FB81B}" dt="2021-05-30T14:38:48.683" v="1612" actId="1038"/>
          <ac:cxnSpMkLst>
            <pc:docMk/>
            <pc:sldMk cId="2809663937" sldId="2006"/>
            <ac:cxnSpMk id="2699" creationId="{D70224BA-3D2C-4A44-A6F9-F1FD2CE69F1F}"/>
          </ac:cxnSpMkLst>
        </pc:cxnChg>
      </pc:sldChg>
      <pc:sldChg chg="modSp add del">
        <pc:chgData name="Eldert Grootenboer" userId="3fe8758b2c2b58d2" providerId="LiveId" clId="{05357072-DB9E-4F51-958D-1AC1952FB81B}" dt="2021-05-30T14:37:19.833" v="1552" actId="2890"/>
        <pc:sldMkLst>
          <pc:docMk/>
          <pc:sldMk cId="1083665532" sldId="2007"/>
        </pc:sldMkLst>
        <pc:picChg chg="mod">
          <ac:chgData name="Eldert Grootenboer" userId="3fe8758b2c2b58d2" providerId="LiveId" clId="{05357072-DB9E-4F51-958D-1AC1952FB81B}" dt="2021-05-30T14:36:35.906" v="1550" actId="1076"/>
          <ac:picMkLst>
            <pc:docMk/>
            <pc:sldMk cId="1083665532" sldId="2007"/>
            <ac:picMk id="15362" creationId="{CB6DCF97-D296-4514-A44E-2AA1AF807152}"/>
          </ac:picMkLst>
        </pc:picChg>
      </pc:sldChg>
      <pc:sldChg chg="addSp">
        <pc:chgData name="Eldert Grootenboer" userId="3fe8758b2c2b58d2" providerId="LiveId" clId="{05357072-DB9E-4F51-958D-1AC1952FB81B}" dt="2021-05-30T14:36:30.610" v="1547"/>
        <pc:sldMkLst>
          <pc:docMk/>
          <pc:sldMk cId="1887825203" sldId="2007"/>
        </pc:sldMkLst>
        <pc:picChg chg="add">
          <ac:chgData name="Eldert Grootenboer" userId="3fe8758b2c2b58d2" providerId="LiveId" clId="{05357072-DB9E-4F51-958D-1AC1952FB81B}" dt="2021-05-30T14:36:30.610" v="1547"/>
          <ac:picMkLst>
            <pc:docMk/>
            <pc:sldMk cId="1887825203" sldId="2007"/>
            <ac:picMk id="15362" creationId="{CB6DCF97-D296-4514-A44E-2AA1AF807152}"/>
          </ac:picMkLst>
        </pc:picChg>
      </pc:sldChg>
      <pc:sldChg chg="addSp delSp modSp add mod ord">
        <pc:chgData name="Eldert Grootenboer" userId="3fe8758b2c2b58d2" providerId="LiveId" clId="{05357072-DB9E-4F51-958D-1AC1952FB81B}" dt="2021-05-30T14:52:15.847" v="1675" actId="1037"/>
        <pc:sldMkLst>
          <pc:docMk/>
          <pc:sldMk cId="2162185923" sldId="2007"/>
        </pc:sldMkLst>
        <pc:spChg chg="mod">
          <ac:chgData name="Eldert Grootenboer" userId="3fe8758b2c2b58d2" providerId="LiveId" clId="{05357072-DB9E-4F51-958D-1AC1952FB81B}" dt="2021-05-30T14:51:05.245" v="1640"/>
          <ac:spMkLst>
            <pc:docMk/>
            <pc:sldMk cId="2162185923" sldId="2007"/>
            <ac:spMk id="2" creationId="{8CEF2BF8-E53A-499A-89BC-02515526BA50}"/>
          </ac:spMkLst>
        </pc:spChg>
        <pc:spChg chg="mod">
          <ac:chgData name="Eldert Grootenboer" userId="3fe8758b2c2b58d2" providerId="LiveId" clId="{05357072-DB9E-4F51-958D-1AC1952FB81B}" dt="2021-05-30T14:51:55.182" v="1650" actId="20577"/>
          <ac:spMkLst>
            <pc:docMk/>
            <pc:sldMk cId="2162185923" sldId="2007"/>
            <ac:spMk id="25" creationId="{E0E755F4-215B-4E60-9C39-4AC2D3259C62}"/>
          </ac:spMkLst>
        </pc:spChg>
        <pc:spChg chg="mod">
          <ac:chgData name="Eldert Grootenboer" userId="3fe8758b2c2b58d2" providerId="LiveId" clId="{05357072-DB9E-4F51-958D-1AC1952FB81B}" dt="2021-05-30T14:52:15.847" v="1675" actId="1037"/>
          <ac:spMkLst>
            <pc:docMk/>
            <pc:sldMk cId="2162185923" sldId="2007"/>
            <ac:spMk id="2683" creationId="{6A565DFE-A31E-4E30-B4CD-3ACB983D18F3}"/>
          </ac:spMkLst>
        </pc:spChg>
        <pc:spChg chg="mod">
          <ac:chgData name="Eldert Grootenboer" userId="3fe8758b2c2b58d2" providerId="LiveId" clId="{05357072-DB9E-4F51-958D-1AC1952FB81B}" dt="2021-05-30T14:52:15.847" v="1675" actId="1037"/>
          <ac:spMkLst>
            <pc:docMk/>
            <pc:sldMk cId="2162185923" sldId="2007"/>
            <ac:spMk id="2684" creationId="{03226D89-9F29-40E8-8985-4105E872A225}"/>
          </ac:spMkLst>
        </pc:spChg>
        <pc:spChg chg="mod">
          <ac:chgData name="Eldert Grootenboer" userId="3fe8758b2c2b58d2" providerId="LiveId" clId="{05357072-DB9E-4F51-958D-1AC1952FB81B}" dt="2021-05-30T14:52:15.847" v="1675" actId="1037"/>
          <ac:spMkLst>
            <pc:docMk/>
            <pc:sldMk cId="2162185923" sldId="2007"/>
            <ac:spMk id="2687" creationId="{7AA9A126-3782-45F5-9EC4-28E885FA6D6C}"/>
          </ac:spMkLst>
        </pc:spChg>
        <pc:spChg chg="mod">
          <ac:chgData name="Eldert Grootenboer" userId="3fe8758b2c2b58d2" providerId="LiveId" clId="{05357072-DB9E-4F51-958D-1AC1952FB81B}" dt="2021-05-30T14:52:08.655" v="1665" actId="1038"/>
          <ac:spMkLst>
            <pc:docMk/>
            <pc:sldMk cId="2162185923" sldId="2007"/>
            <ac:spMk id="2692" creationId="{0088A236-850A-4EA6-B345-6E673EAFF886}"/>
          </ac:spMkLst>
        </pc:spChg>
        <pc:spChg chg="mod">
          <ac:chgData name="Eldert Grootenboer" userId="3fe8758b2c2b58d2" providerId="LiveId" clId="{05357072-DB9E-4F51-958D-1AC1952FB81B}" dt="2021-05-30T14:52:08.655" v="1665" actId="1038"/>
          <ac:spMkLst>
            <pc:docMk/>
            <pc:sldMk cId="2162185923" sldId="2007"/>
            <ac:spMk id="2694" creationId="{CEE8E9B1-28FA-4AB3-BDE5-CC2C94C02808}"/>
          </ac:spMkLst>
        </pc:spChg>
        <pc:picChg chg="add mod">
          <ac:chgData name="Eldert Grootenboer" userId="3fe8758b2c2b58d2" providerId="LiveId" clId="{05357072-DB9E-4F51-958D-1AC1952FB81B}" dt="2021-05-30T14:51:51.468" v="1644" actId="1076"/>
          <ac:picMkLst>
            <pc:docMk/>
            <pc:sldMk cId="2162185923" sldId="2007"/>
            <ac:picMk id="4" creationId="{3C6155D5-C708-4E9B-9258-EDE4975F12A7}"/>
          </ac:picMkLst>
        </pc:picChg>
        <pc:picChg chg="del">
          <ac:chgData name="Eldert Grootenboer" userId="3fe8758b2c2b58d2" providerId="LiveId" clId="{05357072-DB9E-4F51-958D-1AC1952FB81B}" dt="2021-05-30T14:51:07.863" v="1641" actId="478"/>
          <ac:picMkLst>
            <pc:docMk/>
            <pc:sldMk cId="2162185923" sldId="2007"/>
            <ac:picMk id="6" creationId="{8C1DB543-F926-4A89-B5A3-8D63DBC72BEF}"/>
          </ac:picMkLst>
        </pc:picChg>
        <pc:picChg chg="mod">
          <ac:chgData name="Eldert Grootenboer" userId="3fe8758b2c2b58d2" providerId="LiveId" clId="{05357072-DB9E-4F51-958D-1AC1952FB81B}" dt="2021-05-30T14:52:15.847" v="1675" actId="1037"/>
          <ac:picMkLst>
            <pc:docMk/>
            <pc:sldMk cId="2162185923" sldId="2007"/>
            <ac:picMk id="2680" creationId="{034AA941-3DDA-4525-9AAB-6A40330608C9}"/>
          </ac:picMkLst>
        </pc:picChg>
        <pc:picChg chg="mod">
          <ac:chgData name="Eldert Grootenboer" userId="3fe8758b2c2b58d2" providerId="LiveId" clId="{05357072-DB9E-4F51-958D-1AC1952FB81B}" dt="2021-05-30T14:52:15.847" v="1675" actId="1037"/>
          <ac:picMkLst>
            <pc:docMk/>
            <pc:sldMk cId="2162185923" sldId="2007"/>
            <ac:picMk id="2682" creationId="{A28B211E-070B-4E1A-93C7-2BB7683F69E0}"/>
          </ac:picMkLst>
        </pc:picChg>
        <pc:picChg chg="mod">
          <ac:chgData name="Eldert Grootenboer" userId="3fe8758b2c2b58d2" providerId="LiveId" clId="{05357072-DB9E-4F51-958D-1AC1952FB81B}" dt="2021-05-30T14:52:15.847" v="1675" actId="1037"/>
          <ac:picMkLst>
            <pc:docMk/>
            <pc:sldMk cId="2162185923" sldId="2007"/>
            <ac:picMk id="2686" creationId="{491AFD47-328C-415A-9937-0CD8E1F5C1F7}"/>
          </ac:picMkLst>
        </pc:picChg>
        <pc:picChg chg="mod">
          <ac:chgData name="Eldert Grootenboer" userId="3fe8758b2c2b58d2" providerId="LiveId" clId="{05357072-DB9E-4F51-958D-1AC1952FB81B}" dt="2021-05-30T14:52:08.655" v="1665" actId="1038"/>
          <ac:picMkLst>
            <pc:docMk/>
            <pc:sldMk cId="2162185923" sldId="2007"/>
            <ac:picMk id="2691" creationId="{1DB6E0F5-CEA1-4CF8-B24B-5F03A45FB1A3}"/>
          </ac:picMkLst>
        </pc:picChg>
        <pc:picChg chg="mod">
          <ac:chgData name="Eldert Grootenboer" userId="3fe8758b2c2b58d2" providerId="LiveId" clId="{05357072-DB9E-4F51-958D-1AC1952FB81B}" dt="2021-05-30T14:52:08.655" v="1665" actId="1038"/>
          <ac:picMkLst>
            <pc:docMk/>
            <pc:sldMk cId="2162185923" sldId="2007"/>
            <ac:picMk id="2693" creationId="{5814B86D-A628-4832-B2EE-7C023F018937}"/>
          </ac:picMkLst>
        </pc:picChg>
        <pc:cxnChg chg="mod">
          <ac:chgData name="Eldert Grootenboer" userId="3fe8758b2c2b58d2" providerId="LiveId" clId="{05357072-DB9E-4F51-958D-1AC1952FB81B}" dt="2021-05-30T14:52:08.655" v="1665" actId="1038"/>
          <ac:cxnSpMkLst>
            <pc:docMk/>
            <pc:sldMk cId="2162185923" sldId="2007"/>
            <ac:cxnSpMk id="22" creationId="{973C2670-2248-41B5-9939-813C9A93A5F2}"/>
          </ac:cxnSpMkLst>
        </pc:cxnChg>
        <pc:cxnChg chg="mod">
          <ac:chgData name="Eldert Grootenboer" userId="3fe8758b2c2b58d2" providerId="LiveId" clId="{05357072-DB9E-4F51-958D-1AC1952FB81B}" dt="2021-05-30T14:52:15.847" v="1675" actId="1037"/>
          <ac:cxnSpMkLst>
            <pc:docMk/>
            <pc:sldMk cId="2162185923" sldId="2007"/>
            <ac:cxnSpMk id="2696" creationId="{09C6A9B7-437A-458A-AB7B-184EEE8C6F05}"/>
          </ac:cxnSpMkLst>
        </pc:cxnChg>
        <pc:cxnChg chg="mod">
          <ac:chgData name="Eldert Grootenboer" userId="3fe8758b2c2b58d2" providerId="LiveId" clId="{05357072-DB9E-4F51-958D-1AC1952FB81B}" dt="2021-05-30T14:52:15.847" v="1675" actId="1037"/>
          <ac:cxnSpMkLst>
            <pc:docMk/>
            <pc:sldMk cId="2162185923" sldId="2007"/>
            <ac:cxnSpMk id="2697" creationId="{7F481085-3D1D-4151-A448-78399E30021C}"/>
          </ac:cxnSpMkLst>
        </pc:cxnChg>
        <pc:cxnChg chg="mod">
          <ac:chgData name="Eldert Grootenboer" userId="3fe8758b2c2b58d2" providerId="LiveId" clId="{05357072-DB9E-4F51-958D-1AC1952FB81B}" dt="2021-05-30T14:52:15.847" v="1675" actId="1037"/>
          <ac:cxnSpMkLst>
            <pc:docMk/>
            <pc:sldMk cId="2162185923" sldId="2007"/>
            <ac:cxnSpMk id="2698" creationId="{32C5199D-34E8-4353-8C51-57C07B65B50B}"/>
          </ac:cxnSpMkLst>
        </pc:cxnChg>
        <pc:cxnChg chg="mod">
          <ac:chgData name="Eldert Grootenboer" userId="3fe8758b2c2b58d2" providerId="LiveId" clId="{05357072-DB9E-4F51-958D-1AC1952FB81B}" dt="2021-05-30T14:52:08.655" v="1665" actId="1038"/>
          <ac:cxnSpMkLst>
            <pc:docMk/>
            <pc:sldMk cId="2162185923" sldId="2007"/>
            <ac:cxnSpMk id="2699" creationId="{D70224BA-3D2C-4A44-A6F9-F1FD2CE69F1F}"/>
          </ac:cxnSpMkLst>
        </pc:cxnChg>
      </pc:sldChg>
      <pc:sldChg chg="addSp modSp add mod">
        <pc:chgData name="Eldert Grootenboer" userId="3fe8758b2c2b58d2" providerId="LiveId" clId="{05357072-DB9E-4F51-958D-1AC1952FB81B}" dt="2021-05-30T15:15:08.250" v="1777" actId="1582"/>
        <pc:sldMkLst>
          <pc:docMk/>
          <pc:sldMk cId="3489644048" sldId="2008"/>
        </pc:sldMkLst>
        <pc:spChg chg="mod">
          <ac:chgData name="Eldert Grootenboer" userId="3fe8758b2c2b58d2" providerId="LiveId" clId="{05357072-DB9E-4F51-958D-1AC1952FB81B}" dt="2021-05-30T15:11:58.810" v="1677"/>
          <ac:spMkLst>
            <pc:docMk/>
            <pc:sldMk cId="3489644048" sldId="2008"/>
            <ac:spMk id="2" creationId="{8CEF2BF8-E53A-499A-89BC-02515526BA50}"/>
          </ac:spMkLst>
        </pc:spChg>
        <pc:spChg chg="add mod">
          <ac:chgData name="Eldert Grootenboer" userId="3fe8758b2c2b58d2" providerId="LiveId" clId="{05357072-DB9E-4F51-958D-1AC1952FB81B}" dt="2021-05-30T15:15:08.250" v="1777" actId="1582"/>
          <ac:spMkLst>
            <pc:docMk/>
            <pc:sldMk cId="3489644048" sldId="2008"/>
            <ac:spMk id="3" creationId="{91959E18-5656-4F6A-941F-6F76D25F060E}"/>
          </ac:spMkLst>
        </pc:spChg>
        <pc:spChg chg="add mod">
          <ac:chgData name="Eldert Grootenboer" userId="3fe8758b2c2b58d2" providerId="LiveId" clId="{05357072-DB9E-4F51-958D-1AC1952FB81B}" dt="2021-05-30T15:14:35.790" v="1775" actId="20577"/>
          <ac:spMkLst>
            <pc:docMk/>
            <pc:sldMk cId="3489644048" sldId="2008"/>
            <ac:spMk id="21" creationId="{AADF4B39-A78C-47B7-ACC9-BDFF5B600998}"/>
          </ac:spMkLst>
        </pc:spChg>
        <pc:spChg chg="mod">
          <ac:chgData name="Eldert Grootenboer" userId="3fe8758b2c2b58d2" providerId="LiveId" clId="{05357072-DB9E-4F51-958D-1AC1952FB81B}" dt="2021-05-30T15:12:45.011" v="1748" actId="1037"/>
          <ac:spMkLst>
            <pc:docMk/>
            <pc:sldMk cId="3489644048" sldId="2008"/>
            <ac:spMk id="25" creationId="{E0E755F4-215B-4E60-9C39-4AC2D3259C62}"/>
          </ac:spMkLst>
        </pc:spChg>
        <pc:spChg chg="mod">
          <ac:chgData name="Eldert Grootenboer" userId="3fe8758b2c2b58d2" providerId="LiveId" clId="{05357072-DB9E-4F51-958D-1AC1952FB81B}" dt="2021-05-30T15:12:15.527" v="1700" actId="1037"/>
          <ac:spMkLst>
            <pc:docMk/>
            <pc:sldMk cId="3489644048" sldId="2008"/>
            <ac:spMk id="2683" creationId="{6A565DFE-A31E-4E30-B4CD-3ACB983D18F3}"/>
          </ac:spMkLst>
        </pc:spChg>
        <pc:spChg chg="mod">
          <ac:chgData name="Eldert Grootenboer" userId="3fe8758b2c2b58d2" providerId="LiveId" clId="{05357072-DB9E-4F51-958D-1AC1952FB81B}" dt="2021-05-30T15:12:15.527" v="1700" actId="1037"/>
          <ac:spMkLst>
            <pc:docMk/>
            <pc:sldMk cId="3489644048" sldId="2008"/>
            <ac:spMk id="2684" creationId="{03226D89-9F29-40E8-8985-4105E872A225}"/>
          </ac:spMkLst>
        </pc:spChg>
        <pc:spChg chg="mod">
          <ac:chgData name="Eldert Grootenboer" userId="3fe8758b2c2b58d2" providerId="LiveId" clId="{05357072-DB9E-4F51-958D-1AC1952FB81B}" dt="2021-05-30T15:12:45.011" v="1748" actId="1037"/>
          <ac:spMkLst>
            <pc:docMk/>
            <pc:sldMk cId="3489644048" sldId="2008"/>
            <ac:spMk id="2687" creationId="{7AA9A126-3782-45F5-9EC4-28E885FA6D6C}"/>
          </ac:spMkLst>
        </pc:spChg>
        <pc:spChg chg="mod">
          <ac:chgData name="Eldert Grootenboer" userId="3fe8758b2c2b58d2" providerId="LiveId" clId="{05357072-DB9E-4F51-958D-1AC1952FB81B}" dt="2021-05-30T15:12:45.011" v="1748" actId="1037"/>
          <ac:spMkLst>
            <pc:docMk/>
            <pc:sldMk cId="3489644048" sldId="2008"/>
            <ac:spMk id="2692" creationId="{0088A236-850A-4EA6-B345-6E673EAFF886}"/>
          </ac:spMkLst>
        </pc:spChg>
        <pc:spChg chg="mod">
          <ac:chgData name="Eldert Grootenboer" userId="3fe8758b2c2b58d2" providerId="LiveId" clId="{05357072-DB9E-4F51-958D-1AC1952FB81B}" dt="2021-05-30T15:12:45.011" v="1748" actId="1037"/>
          <ac:spMkLst>
            <pc:docMk/>
            <pc:sldMk cId="3489644048" sldId="2008"/>
            <ac:spMk id="2694" creationId="{CEE8E9B1-28FA-4AB3-BDE5-CC2C94C02808}"/>
          </ac:spMkLst>
        </pc:spChg>
        <pc:picChg chg="mod">
          <ac:chgData name="Eldert Grootenboer" userId="3fe8758b2c2b58d2" providerId="LiveId" clId="{05357072-DB9E-4F51-958D-1AC1952FB81B}" dt="2021-05-30T15:12:45.011" v="1748" actId="1037"/>
          <ac:picMkLst>
            <pc:docMk/>
            <pc:sldMk cId="3489644048" sldId="2008"/>
            <ac:picMk id="4" creationId="{3C6155D5-C708-4E9B-9258-EDE4975F12A7}"/>
          </ac:picMkLst>
        </pc:picChg>
        <pc:picChg chg="mod">
          <ac:chgData name="Eldert Grootenboer" userId="3fe8758b2c2b58d2" providerId="LiveId" clId="{05357072-DB9E-4F51-958D-1AC1952FB81B}" dt="2021-05-30T15:12:15.527" v="1700" actId="1037"/>
          <ac:picMkLst>
            <pc:docMk/>
            <pc:sldMk cId="3489644048" sldId="2008"/>
            <ac:picMk id="2680" creationId="{034AA941-3DDA-4525-9AAB-6A40330608C9}"/>
          </ac:picMkLst>
        </pc:picChg>
        <pc:picChg chg="mod">
          <ac:chgData name="Eldert Grootenboer" userId="3fe8758b2c2b58d2" providerId="LiveId" clId="{05357072-DB9E-4F51-958D-1AC1952FB81B}" dt="2021-05-30T15:12:15.527" v="1700" actId="1037"/>
          <ac:picMkLst>
            <pc:docMk/>
            <pc:sldMk cId="3489644048" sldId="2008"/>
            <ac:picMk id="2682" creationId="{A28B211E-070B-4E1A-93C7-2BB7683F69E0}"/>
          </ac:picMkLst>
        </pc:picChg>
        <pc:picChg chg="mod">
          <ac:chgData name="Eldert Grootenboer" userId="3fe8758b2c2b58d2" providerId="LiveId" clId="{05357072-DB9E-4F51-958D-1AC1952FB81B}" dt="2021-05-30T15:12:45.011" v="1748" actId="1037"/>
          <ac:picMkLst>
            <pc:docMk/>
            <pc:sldMk cId="3489644048" sldId="2008"/>
            <ac:picMk id="2686" creationId="{491AFD47-328C-415A-9937-0CD8E1F5C1F7}"/>
          </ac:picMkLst>
        </pc:picChg>
        <pc:picChg chg="mod">
          <ac:chgData name="Eldert Grootenboer" userId="3fe8758b2c2b58d2" providerId="LiveId" clId="{05357072-DB9E-4F51-958D-1AC1952FB81B}" dt="2021-05-30T15:12:45.011" v="1748" actId="1037"/>
          <ac:picMkLst>
            <pc:docMk/>
            <pc:sldMk cId="3489644048" sldId="2008"/>
            <ac:picMk id="2691" creationId="{1DB6E0F5-CEA1-4CF8-B24B-5F03A45FB1A3}"/>
          </ac:picMkLst>
        </pc:picChg>
        <pc:picChg chg="mod">
          <ac:chgData name="Eldert Grootenboer" userId="3fe8758b2c2b58d2" providerId="LiveId" clId="{05357072-DB9E-4F51-958D-1AC1952FB81B}" dt="2021-05-30T15:12:45.011" v="1748" actId="1037"/>
          <ac:picMkLst>
            <pc:docMk/>
            <pc:sldMk cId="3489644048" sldId="2008"/>
            <ac:picMk id="2693" creationId="{5814B86D-A628-4832-B2EE-7C023F018937}"/>
          </ac:picMkLst>
        </pc:picChg>
        <pc:cxnChg chg="mod">
          <ac:chgData name="Eldert Grootenboer" userId="3fe8758b2c2b58d2" providerId="LiveId" clId="{05357072-DB9E-4F51-958D-1AC1952FB81B}" dt="2021-05-30T15:12:45.011" v="1748" actId="1037"/>
          <ac:cxnSpMkLst>
            <pc:docMk/>
            <pc:sldMk cId="3489644048" sldId="2008"/>
            <ac:cxnSpMk id="22" creationId="{973C2670-2248-41B5-9939-813C9A93A5F2}"/>
          </ac:cxnSpMkLst>
        </pc:cxnChg>
        <pc:cxnChg chg="mod">
          <ac:chgData name="Eldert Grootenboer" userId="3fe8758b2c2b58d2" providerId="LiveId" clId="{05357072-DB9E-4F51-958D-1AC1952FB81B}" dt="2021-05-30T15:12:15.527" v="1700" actId="1037"/>
          <ac:cxnSpMkLst>
            <pc:docMk/>
            <pc:sldMk cId="3489644048" sldId="2008"/>
            <ac:cxnSpMk id="2696" creationId="{09C6A9B7-437A-458A-AB7B-184EEE8C6F05}"/>
          </ac:cxnSpMkLst>
        </pc:cxnChg>
        <pc:cxnChg chg="mod">
          <ac:chgData name="Eldert Grootenboer" userId="3fe8758b2c2b58d2" providerId="LiveId" clId="{05357072-DB9E-4F51-958D-1AC1952FB81B}" dt="2021-05-30T15:12:45.011" v="1748" actId="1037"/>
          <ac:cxnSpMkLst>
            <pc:docMk/>
            <pc:sldMk cId="3489644048" sldId="2008"/>
            <ac:cxnSpMk id="2697" creationId="{7F481085-3D1D-4151-A448-78399E30021C}"/>
          </ac:cxnSpMkLst>
        </pc:cxnChg>
        <pc:cxnChg chg="mod">
          <ac:chgData name="Eldert Grootenboer" userId="3fe8758b2c2b58d2" providerId="LiveId" clId="{05357072-DB9E-4F51-958D-1AC1952FB81B}" dt="2021-05-30T15:12:45.011" v="1748" actId="1037"/>
          <ac:cxnSpMkLst>
            <pc:docMk/>
            <pc:sldMk cId="3489644048" sldId="2008"/>
            <ac:cxnSpMk id="2698" creationId="{32C5199D-34E8-4353-8C51-57C07B65B50B}"/>
          </ac:cxnSpMkLst>
        </pc:cxnChg>
        <pc:cxnChg chg="mod">
          <ac:chgData name="Eldert Grootenboer" userId="3fe8758b2c2b58d2" providerId="LiveId" clId="{05357072-DB9E-4F51-958D-1AC1952FB81B}" dt="2021-05-30T15:12:45.011" v="1748" actId="1037"/>
          <ac:cxnSpMkLst>
            <pc:docMk/>
            <pc:sldMk cId="3489644048" sldId="2008"/>
            <ac:cxnSpMk id="2699" creationId="{D70224BA-3D2C-4A44-A6F9-F1FD2CE69F1F}"/>
          </ac:cxnSpMkLst>
        </pc:cxnChg>
      </pc:sldChg>
      <pc:sldMasterChg chg="delSldLayout">
        <pc:chgData name="Eldert Grootenboer" userId="3fe8758b2c2b58d2" providerId="LiveId" clId="{05357072-DB9E-4F51-958D-1AC1952FB81B}" dt="2021-05-30T10:53:06.195" v="1005" actId="18676"/>
        <pc:sldMasterMkLst>
          <pc:docMk/>
          <pc:sldMasterMk cId="820561546" sldId="2147483660"/>
        </pc:sldMasterMkLst>
        <pc:sldLayoutChg chg="del">
          <pc:chgData name="Eldert Grootenboer" userId="3fe8758b2c2b58d2" providerId="LiveId" clId="{05357072-DB9E-4F51-958D-1AC1952FB81B}" dt="2021-05-30T10:53:06.195" v="1005" actId="18676"/>
          <pc:sldLayoutMkLst>
            <pc:docMk/>
            <pc:sldMasterMk cId="820561546" sldId="2147483660"/>
            <pc:sldLayoutMk cId="440930209" sldId="214748366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1BAC-48A8-B11C-B05747184295}"/>
              </c:ext>
            </c:extLst>
          </c:dPt>
          <c:dPt>
            <c:idx val="1"/>
            <c:bubble3D val="0"/>
            <c:spPr>
              <a:solidFill>
                <a:schemeClr val="accent1">
                  <a:lumMod val="40000"/>
                  <a:lumOff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1BAC-48A8-B11C-B05747184295}"/>
              </c:ext>
            </c:extLst>
          </c:dPt>
          <c:dPt>
            <c:idx val="2"/>
            <c:bubble3D val="0"/>
            <c:spPr>
              <a:solidFill>
                <a:schemeClr val="accent1">
                  <a:lumMod val="60000"/>
                  <a:lumOff val="4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1BAC-48A8-B11C-B05747184295}"/>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1BAC-48A8-B11C-B05747184295}"/>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nl-NL"/>
                </a:p>
              </c:txPr>
              <c:showLegendKey val="0"/>
              <c:showVal val="0"/>
              <c:showCatName val="0"/>
              <c:showSerName val="0"/>
              <c:showPercent val="1"/>
              <c:showBubbleSize val="0"/>
              <c:extLst>
                <c:ext xmlns:c16="http://schemas.microsoft.com/office/drawing/2014/chart" uri="{C3380CC4-5D6E-409C-BE32-E72D297353CC}">
                  <c16:uniqueId val="{00000001-1BAC-48A8-B11C-B05747184295}"/>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nl-NL"/>
                </a:p>
              </c:txPr>
              <c:showLegendKey val="0"/>
              <c:showVal val="0"/>
              <c:showCatName val="0"/>
              <c:showSerName val="0"/>
              <c:showPercent val="1"/>
              <c:showBubbleSize val="0"/>
              <c:extLst>
                <c:ext xmlns:c16="http://schemas.microsoft.com/office/drawing/2014/chart" uri="{C3380CC4-5D6E-409C-BE32-E72D297353CC}">
                  <c16:uniqueId val="{00000007-1BAC-48A8-B11C-B0574718429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nl-N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1BAC-48A8-B11C-B0574718429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4CC9F-49E4-4587-8169-6B0177B4FC0E}"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99AFA61B-D34B-494A-AA16-DD05332DA51B}">
      <dgm:prSet/>
      <dgm:spPr/>
      <dgm:t>
        <a:bodyPr/>
        <a:lstStyle/>
        <a:p>
          <a:pPr>
            <a:lnSpc>
              <a:spcPct val="100000"/>
            </a:lnSpc>
          </a:pPr>
          <a:r>
            <a:rPr lang="en-US"/>
            <a:t>Recurring scenarios</a:t>
          </a:r>
        </a:p>
      </dgm:t>
    </dgm:pt>
    <dgm:pt modelId="{3DC8C93D-3A53-4670-B126-3C98BB97A094}" type="parTrans" cxnId="{9EF9A4E0-E909-4444-9C57-F27F9CA0AF83}">
      <dgm:prSet/>
      <dgm:spPr/>
      <dgm:t>
        <a:bodyPr/>
        <a:lstStyle/>
        <a:p>
          <a:endParaRPr lang="en-US"/>
        </a:p>
      </dgm:t>
    </dgm:pt>
    <dgm:pt modelId="{819565DD-E7E6-4D90-852E-977408D889F6}" type="sibTrans" cxnId="{9EF9A4E0-E909-4444-9C57-F27F9CA0AF83}">
      <dgm:prSet/>
      <dgm:spPr/>
      <dgm:t>
        <a:bodyPr/>
        <a:lstStyle/>
        <a:p>
          <a:endParaRPr lang="en-US"/>
        </a:p>
      </dgm:t>
    </dgm:pt>
    <dgm:pt modelId="{1FAD9E84-1B16-4211-B48C-425B7BCA7BAB}">
      <dgm:prSet/>
      <dgm:spPr/>
      <dgm:t>
        <a:bodyPr/>
        <a:lstStyle/>
        <a:p>
          <a:pPr>
            <a:lnSpc>
              <a:spcPct val="100000"/>
            </a:lnSpc>
          </a:pPr>
          <a:r>
            <a:rPr lang="en-US"/>
            <a:t>Abstract</a:t>
          </a:r>
        </a:p>
      </dgm:t>
    </dgm:pt>
    <dgm:pt modelId="{E940670A-CD7D-4F65-97D8-C1CA57101FC1}" type="parTrans" cxnId="{33888FAE-7EC7-4C5E-8E97-362223BEA1EB}">
      <dgm:prSet/>
      <dgm:spPr/>
      <dgm:t>
        <a:bodyPr/>
        <a:lstStyle/>
        <a:p>
          <a:endParaRPr lang="en-US"/>
        </a:p>
      </dgm:t>
    </dgm:pt>
    <dgm:pt modelId="{AECD2C87-7CB3-4A19-ABAB-1DAA1BB38494}" type="sibTrans" cxnId="{33888FAE-7EC7-4C5E-8E97-362223BEA1EB}">
      <dgm:prSet/>
      <dgm:spPr/>
      <dgm:t>
        <a:bodyPr/>
        <a:lstStyle/>
        <a:p>
          <a:endParaRPr lang="en-US"/>
        </a:p>
      </dgm:t>
    </dgm:pt>
    <dgm:pt modelId="{3693B9F6-2A28-4C41-8FF6-B8F4AF9FF15A}">
      <dgm:prSet/>
      <dgm:spPr/>
      <dgm:t>
        <a:bodyPr/>
        <a:lstStyle/>
        <a:p>
          <a:pPr>
            <a:lnSpc>
              <a:spcPct val="100000"/>
            </a:lnSpc>
          </a:pPr>
          <a:r>
            <a:rPr lang="en-US"/>
            <a:t>Reusable</a:t>
          </a:r>
        </a:p>
      </dgm:t>
    </dgm:pt>
    <dgm:pt modelId="{2C1EA6BE-FF9F-4FF0-8369-4B0886A6587E}" type="parTrans" cxnId="{D92F7D70-37AB-463B-9BD4-4A50818B2E76}">
      <dgm:prSet/>
      <dgm:spPr/>
      <dgm:t>
        <a:bodyPr/>
        <a:lstStyle/>
        <a:p>
          <a:endParaRPr lang="en-US"/>
        </a:p>
      </dgm:t>
    </dgm:pt>
    <dgm:pt modelId="{61B8B21C-A891-4583-9F59-057E4DA87CAD}" type="sibTrans" cxnId="{D92F7D70-37AB-463B-9BD4-4A50818B2E76}">
      <dgm:prSet/>
      <dgm:spPr/>
      <dgm:t>
        <a:bodyPr/>
        <a:lstStyle/>
        <a:p>
          <a:endParaRPr lang="en-US"/>
        </a:p>
      </dgm:t>
    </dgm:pt>
    <dgm:pt modelId="{1868858E-80F0-4E28-81DA-A14C819FD4CB}" type="pres">
      <dgm:prSet presAssocID="{5CC4CC9F-49E4-4587-8169-6B0177B4FC0E}" presName="root" presStyleCnt="0">
        <dgm:presLayoutVars>
          <dgm:dir/>
          <dgm:resizeHandles val="exact"/>
        </dgm:presLayoutVars>
      </dgm:prSet>
      <dgm:spPr/>
    </dgm:pt>
    <dgm:pt modelId="{FA0E7438-DBE0-481B-A2B4-80E529657905}" type="pres">
      <dgm:prSet presAssocID="{99AFA61B-D34B-494A-AA16-DD05332DA51B}" presName="compNode" presStyleCnt="0"/>
      <dgm:spPr/>
    </dgm:pt>
    <dgm:pt modelId="{A7A43303-A6BB-4843-9F30-6C67EAD2FE1E}" type="pres">
      <dgm:prSet presAssocID="{99AFA61B-D34B-494A-AA16-DD05332DA5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E50ED652-C497-4AC3-9CED-32F6402DD3DC}" type="pres">
      <dgm:prSet presAssocID="{99AFA61B-D34B-494A-AA16-DD05332DA51B}" presName="spaceRect" presStyleCnt="0"/>
      <dgm:spPr/>
    </dgm:pt>
    <dgm:pt modelId="{0CB2A71D-DBD5-4451-9E9A-A5A7A7ACA1EE}" type="pres">
      <dgm:prSet presAssocID="{99AFA61B-D34B-494A-AA16-DD05332DA51B}" presName="textRect" presStyleLbl="revTx" presStyleIdx="0" presStyleCnt="3">
        <dgm:presLayoutVars>
          <dgm:chMax val="1"/>
          <dgm:chPref val="1"/>
        </dgm:presLayoutVars>
      </dgm:prSet>
      <dgm:spPr/>
    </dgm:pt>
    <dgm:pt modelId="{C0EA5DB8-ECCE-4378-AE3B-096C8DA0AA54}" type="pres">
      <dgm:prSet presAssocID="{819565DD-E7E6-4D90-852E-977408D889F6}" presName="sibTrans" presStyleCnt="0"/>
      <dgm:spPr/>
    </dgm:pt>
    <dgm:pt modelId="{56604DAF-48BF-48E0-87F6-38C1876607FF}" type="pres">
      <dgm:prSet presAssocID="{1FAD9E84-1B16-4211-B48C-425B7BCA7BAB}" presName="compNode" presStyleCnt="0"/>
      <dgm:spPr/>
    </dgm:pt>
    <dgm:pt modelId="{130ADDA9-8848-4A5A-B122-D8B0F9DB828C}" type="pres">
      <dgm:prSet presAssocID="{1FAD9E84-1B16-4211-B48C-425B7BCA7B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ought bubble"/>
        </a:ext>
      </dgm:extLst>
    </dgm:pt>
    <dgm:pt modelId="{0C90948D-D13F-423E-8425-2FC148F6607B}" type="pres">
      <dgm:prSet presAssocID="{1FAD9E84-1B16-4211-B48C-425B7BCA7BAB}" presName="spaceRect" presStyleCnt="0"/>
      <dgm:spPr/>
    </dgm:pt>
    <dgm:pt modelId="{EE4FBF3D-B04B-4EAD-8FB8-9F85DCDFED3D}" type="pres">
      <dgm:prSet presAssocID="{1FAD9E84-1B16-4211-B48C-425B7BCA7BAB}" presName="textRect" presStyleLbl="revTx" presStyleIdx="1" presStyleCnt="3">
        <dgm:presLayoutVars>
          <dgm:chMax val="1"/>
          <dgm:chPref val="1"/>
        </dgm:presLayoutVars>
      </dgm:prSet>
      <dgm:spPr/>
    </dgm:pt>
    <dgm:pt modelId="{1B42D5DD-3B6C-444D-ACEA-487BFB7DF0D7}" type="pres">
      <dgm:prSet presAssocID="{AECD2C87-7CB3-4A19-ABAB-1DAA1BB38494}" presName="sibTrans" presStyleCnt="0"/>
      <dgm:spPr/>
    </dgm:pt>
    <dgm:pt modelId="{BFE0F17D-F3F2-49A5-B0FD-F784B6713FCB}" type="pres">
      <dgm:prSet presAssocID="{3693B9F6-2A28-4C41-8FF6-B8F4AF9FF15A}" presName="compNode" presStyleCnt="0"/>
      <dgm:spPr/>
    </dgm:pt>
    <dgm:pt modelId="{23AD97E6-5E2D-4CDD-BCDB-7D4B7C4ADA1D}" type="pres">
      <dgm:prSet presAssocID="{3693B9F6-2A28-4C41-8FF6-B8F4AF9FF1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cycle"/>
        </a:ext>
      </dgm:extLst>
    </dgm:pt>
    <dgm:pt modelId="{BF5E46B3-79E3-4323-8874-07FEE3224FCD}" type="pres">
      <dgm:prSet presAssocID="{3693B9F6-2A28-4C41-8FF6-B8F4AF9FF15A}" presName="spaceRect" presStyleCnt="0"/>
      <dgm:spPr/>
    </dgm:pt>
    <dgm:pt modelId="{DEF60A04-14DB-4E24-9E26-1DFD56F106DD}" type="pres">
      <dgm:prSet presAssocID="{3693B9F6-2A28-4C41-8FF6-B8F4AF9FF15A}" presName="textRect" presStyleLbl="revTx" presStyleIdx="2" presStyleCnt="3">
        <dgm:presLayoutVars>
          <dgm:chMax val="1"/>
          <dgm:chPref val="1"/>
        </dgm:presLayoutVars>
      </dgm:prSet>
      <dgm:spPr/>
    </dgm:pt>
  </dgm:ptLst>
  <dgm:cxnLst>
    <dgm:cxn modelId="{C10AF30A-08CD-4445-9CF8-35EF2058F3EC}" type="presOf" srcId="{3693B9F6-2A28-4C41-8FF6-B8F4AF9FF15A}" destId="{DEF60A04-14DB-4E24-9E26-1DFD56F106DD}" srcOrd="0" destOrd="0" presId="urn:microsoft.com/office/officeart/2018/2/layout/IconLabelList"/>
    <dgm:cxn modelId="{4610D933-D8A7-47DB-9239-4AD450080C40}" type="presOf" srcId="{5CC4CC9F-49E4-4587-8169-6B0177B4FC0E}" destId="{1868858E-80F0-4E28-81DA-A14C819FD4CB}" srcOrd="0" destOrd="0" presId="urn:microsoft.com/office/officeart/2018/2/layout/IconLabelList"/>
    <dgm:cxn modelId="{CA7B9F3B-66C5-45C9-A44E-C10AC63DE133}" type="presOf" srcId="{1FAD9E84-1B16-4211-B48C-425B7BCA7BAB}" destId="{EE4FBF3D-B04B-4EAD-8FB8-9F85DCDFED3D}" srcOrd="0" destOrd="0" presId="urn:microsoft.com/office/officeart/2018/2/layout/IconLabelList"/>
    <dgm:cxn modelId="{D92F7D70-37AB-463B-9BD4-4A50818B2E76}" srcId="{5CC4CC9F-49E4-4587-8169-6B0177B4FC0E}" destId="{3693B9F6-2A28-4C41-8FF6-B8F4AF9FF15A}" srcOrd="2" destOrd="0" parTransId="{2C1EA6BE-FF9F-4FF0-8369-4B0886A6587E}" sibTransId="{61B8B21C-A891-4583-9F59-057E4DA87CAD}"/>
    <dgm:cxn modelId="{285D2887-D4FC-4258-BC9C-71B89690192C}" type="presOf" srcId="{99AFA61B-D34B-494A-AA16-DD05332DA51B}" destId="{0CB2A71D-DBD5-4451-9E9A-A5A7A7ACA1EE}" srcOrd="0" destOrd="0" presId="urn:microsoft.com/office/officeart/2018/2/layout/IconLabelList"/>
    <dgm:cxn modelId="{33888FAE-7EC7-4C5E-8E97-362223BEA1EB}" srcId="{5CC4CC9F-49E4-4587-8169-6B0177B4FC0E}" destId="{1FAD9E84-1B16-4211-B48C-425B7BCA7BAB}" srcOrd="1" destOrd="0" parTransId="{E940670A-CD7D-4F65-97D8-C1CA57101FC1}" sibTransId="{AECD2C87-7CB3-4A19-ABAB-1DAA1BB38494}"/>
    <dgm:cxn modelId="{9EF9A4E0-E909-4444-9C57-F27F9CA0AF83}" srcId="{5CC4CC9F-49E4-4587-8169-6B0177B4FC0E}" destId="{99AFA61B-D34B-494A-AA16-DD05332DA51B}" srcOrd="0" destOrd="0" parTransId="{3DC8C93D-3A53-4670-B126-3C98BB97A094}" sibTransId="{819565DD-E7E6-4D90-852E-977408D889F6}"/>
    <dgm:cxn modelId="{90205A72-4080-434A-A596-B9563615466E}" type="presParOf" srcId="{1868858E-80F0-4E28-81DA-A14C819FD4CB}" destId="{FA0E7438-DBE0-481B-A2B4-80E529657905}" srcOrd="0" destOrd="0" presId="urn:microsoft.com/office/officeart/2018/2/layout/IconLabelList"/>
    <dgm:cxn modelId="{EF649377-0DA1-4B09-9F13-AA90EFDCBAB2}" type="presParOf" srcId="{FA0E7438-DBE0-481B-A2B4-80E529657905}" destId="{A7A43303-A6BB-4843-9F30-6C67EAD2FE1E}" srcOrd="0" destOrd="0" presId="urn:microsoft.com/office/officeart/2018/2/layout/IconLabelList"/>
    <dgm:cxn modelId="{4238AA37-FA69-4BFE-89DB-FAE3BA2E1C70}" type="presParOf" srcId="{FA0E7438-DBE0-481B-A2B4-80E529657905}" destId="{E50ED652-C497-4AC3-9CED-32F6402DD3DC}" srcOrd="1" destOrd="0" presId="urn:microsoft.com/office/officeart/2018/2/layout/IconLabelList"/>
    <dgm:cxn modelId="{7A3F2233-4EED-4BE2-AA7D-B8422EAA806E}" type="presParOf" srcId="{FA0E7438-DBE0-481B-A2B4-80E529657905}" destId="{0CB2A71D-DBD5-4451-9E9A-A5A7A7ACA1EE}" srcOrd="2" destOrd="0" presId="urn:microsoft.com/office/officeart/2018/2/layout/IconLabelList"/>
    <dgm:cxn modelId="{3EEE1EB7-5D6B-4B24-B4BA-E87DDDF49A23}" type="presParOf" srcId="{1868858E-80F0-4E28-81DA-A14C819FD4CB}" destId="{C0EA5DB8-ECCE-4378-AE3B-096C8DA0AA54}" srcOrd="1" destOrd="0" presId="urn:microsoft.com/office/officeart/2018/2/layout/IconLabelList"/>
    <dgm:cxn modelId="{3DD24E50-7D16-44D8-B62D-B6E5DCCAF86D}" type="presParOf" srcId="{1868858E-80F0-4E28-81DA-A14C819FD4CB}" destId="{56604DAF-48BF-48E0-87F6-38C1876607FF}" srcOrd="2" destOrd="0" presId="urn:microsoft.com/office/officeart/2018/2/layout/IconLabelList"/>
    <dgm:cxn modelId="{998E371B-B322-4A68-8F4D-DBB7D06DAE1D}" type="presParOf" srcId="{56604DAF-48BF-48E0-87F6-38C1876607FF}" destId="{130ADDA9-8848-4A5A-B122-D8B0F9DB828C}" srcOrd="0" destOrd="0" presId="urn:microsoft.com/office/officeart/2018/2/layout/IconLabelList"/>
    <dgm:cxn modelId="{01082DE9-0E73-48E4-985F-451D76301519}" type="presParOf" srcId="{56604DAF-48BF-48E0-87F6-38C1876607FF}" destId="{0C90948D-D13F-423E-8425-2FC148F6607B}" srcOrd="1" destOrd="0" presId="urn:microsoft.com/office/officeart/2018/2/layout/IconLabelList"/>
    <dgm:cxn modelId="{04092786-AB27-40F2-839B-C5E48C1395CC}" type="presParOf" srcId="{56604DAF-48BF-48E0-87F6-38C1876607FF}" destId="{EE4FBF3D-B04B-4EAD-8FB8-9F85DCDFED3D}" srcOrd="2" destOrd="0" presId="urn:microsoft.com/office/officeart/2018/2/layout/IconLabelList"/>
    <dgm:cxn modelId="{86D06505-D7BD-4C5D-AAC2-27F4B77DE66E}" type="presParOf" srcId="{1868858E-80F0-4E28-81DA-A14C819FD4CB}" destId="{1B42D5DD-3B6C-444D-ACEA-487BFB7DF0D7}" srcOrd="3" destOrd="0" presId="urn:microsoft.com/office/officeart/2018/2/layout/IconLabelList"/>
    <dgm:cxn modelId="{5925589E-4C69-4138-9EE3-496CD7243430}" type="presParOf" srcId="{1868858E-80F0-4E28-81DA-A14C819FD4CB}" destId="{BFE0F17D-F3F2-49A5-B0FD-F784B6713FCB}" srcOrd="4" destOrd="0" presId="urn:microsoft.com/office/officeart/2018/2/layout/IconLabelList"/>
    <dgm:cxn modelId="{D4260DD3-4C4A-4998-AAFD-B71A967F5347}" type="presParOf" srcId="{BFE0F17D-F3F2-49A5-B0FD-F784B6713FCB}" destId="{23AD97E6-5E2D-4CDD-BCDB-7D4B7C4ADA1D}" srcOrd="0" destOrd="0" presId="urn:microsoft.com/office/officeart/2018/2/layout/IconLabelList"/>
    <dgm:cxn modelId="{3821999B-29E0-4814-813B-FC665ED0B6D7}" type="presParOf" srcId="{BFE0F17D-F3F2-49A5-B0FD-F784B6713FCB}" destId="{BF5E46B3-79E3-4323-8874-07FEE3224FCD}" srcOrd="1" destOrd="0" presId="urn:microsoft.com/office/officeart/2018/2/layout/IconLabelList"/>
    <dgm:cxn modelId="{1162C362-A192-497C-BD7B-5FE288D4DA25}" type="presParOf" srcId="{BFE0F17D-F3F2-49A5-B0FD-F784B6713FCB}" destId="{DEF60A04-14DB-4E24-9E26-1DFD56F106D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AA630-6198-44E2-8A8E-941C67F7BDC3}"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3749FCF5-0AF2-467D-8B66-F63478239F22}">
      <dgm:prSet/>
      <dgm:spPr/>
      <dgm:t>
        <a:bodyPr/>
        <a:lstStyle/>
        <a:p>
          <a:pPr>
            <a:lnSpc>
              <a:spcPct val="100000"/>
            </a:lnSpc>
          </a:pPr>
          <a:r>
            <a:rPr lang="en-US"/>
            <a:t>Don’t reinvent the wheel</a:t>
          </a:r>
        </a:p>
      </dgm:t>
    </dgm:pt>
    <dgm:pt modelId="{5424782F-54CA-4ACF-9E27-F9FE597977EE}" type="parTrans" cxnId="{8ED7A906-BF94-4F54-B97B-C9C8BF7DD601}">
      <dgm:prSet/>
      <dgm:spPr/>
      <dgm:t>
        <a:bodyPr/>
        <a:lstStyle/>
        <a:p>
          <a:endParaRPr lang="en-US"/>
        </a:p>
      </dgm:t>
    </dgm:pt>
    <dgm:pt modelId="{ABDD8C68-0E56-4947-9024-A7BE1DC6DB95}" type="sibTrans" cxnId="{8ED7A906-BF94-4F54-B97B-C9C8BF7DD601}">
      <dgm:prSet/>
      <dgm:spPr/>
      <dgm:t>
        <a:bodyPr/>
        <a:lstStyle/>
        <a:p>
          <a:endParaRPr lang="en-US"/>
        </a:p>
      </dgm:t>
    </dgm:pt>
    <dgm:pt modelId="{0FD4AA8E-4CE5-4D08-8927-62EAD2FBD1AC}">
      <dgm:prSet/>
      <dgm:spPr/>
      <dgm:t>
        <a:bodyPr/>
        <a:lstStyle/>
        <a:p>
          <a:pPr>
            <a:lnSpc>
              <a:spcPct val="100000"/>
            </a:lnSpc>
          </a:pPr>
          <a:r>
            <a:rPr lang="en-US"/>
            <a:t>Use experts’ experience</a:t>
          </a:r>
        </a:p>
      </dgm:t>
    </dgm:pt>
    <dgm:pt modelId="{0C999F01-5668-4D98-AFC0-8BA4F98CC247}" type="parTrans" cxnId="{AC9B18D4-EC40-4BF3-94B6-FE9DA064656D}">
      <dgm:prSet/>
      <dgm:spPr/>
      <dgm:t>
        <a:bodyPr/>
        <a:lstStyle/>
        <a:p>
          <a:endParaRPr lang="en-US"/>
        </a:p>
      </dgm:t>
    </dgm:pt>
    <dgm:pt modelId="{7E0D2408-25F7-4289-804E-82F609787DA9}" type="sibTrans" cxnId="{AC9B18D4-EC40-4BF3-94B6-FE9DA064656D}">
      <dgm:prSet/>
      <dgm:spPr/>
      <dgm:t>
        <a:bodyPr/>
        <a:lstStyle/>
        <a:p>
          <a:endParaRPr lang="en-US"/>
        </a:p>
      </dgm:t>
    </dgm:pt>
    <dgm:pt modelId="{E18ADA60-4E9D-47F4-99BA-9ED6F937CFA6}">
      <dgm:prSet/>
      <dgm:spPr/>
      <dgm:t>
        <a:bodyPr/>
        <a:lstStyle/>
        <a:p>
          <a:pPr>
            <a:lnSpc>
              <a:spcPct val="100000"/>
            </a:lnSpc>
          </a:pPr>
          <a:r>
            <a:rPr lang="nl-NL"/>
            <a:t>Standards</a:t>
          </a:r>
          <a:endParaRPr lang="en-US"/>
        </a:p>
      </dgm:t>
    </dgm:pt>
    <dgm:pt modelId="{E687E632-2F8F-46A0-9DCB-C26ED89CB4F8}" type="parTrans" cxnId="{B97C36B7-A084-405A-95E6-5109EDD12CCA}">
      <dgm:prSet/>
      <dgm:spPr/>
      <dgm:t>
        <a:bodyPr/>
        <a:lstStyle/>
        <a:p>
          <a:endParaRPr lang="en-US"/>
        </a:p>
      </dgm:t>
    </dgm:pt>
    <dgm:pt modelId="{1FEC9B0D-58D1-4F8F-9529-313FBEE6BB1C}" type="sibTrans" cxnId="{B97C36B7-A084-405A-95E6-5109EDD12CCA}">
      <dgm:prSet/>
      <dgm:spPr/>
      <dgm:t>
        <a:bodyPr/>
        <a:lstStyle/>
        <a:p>
          <a:endParaRPr lang="en-US"/>
        </a:p>
      </dgm:t>
    </dgm:pt>
    <dgm:pt modelId="{1FB98E9C-F107-403B-99FB-C1DB4822A916}" type="pres">
      <dgm:prSet presAssocID="{6C6AA630-6198-44E2-8A8E-941C67F7BDC3}" presName="root" presStyleCnt="0">
        <dgm:presLayoutVars>
          <dgm:dir/>
          <dgm:resizeHandles val="exact"/>
        </dgm:presLayoutVars>
      </dgm:prSet>
      <dgm:spPr/>
    </dgm:pt>
    <dgm:pt modelId="{6F8EBE82-9D83-4201-8443-3929254F703B}" type="pres">
      <dgm:prSet presAssocID="{3749FCF5-0AF2-467D-8B66-F63478239F22}" presName="compNode" presStyleCnt="0"/>
      <dgm:spPr/>
    </dgm:pt>
    <dgm:pt modelId="{28542D01-BB44-425A-82B1-5C4FAD277FD7}" type="pres">
      <dgm:prSet presAssocID="{3749FCF5-0AF2-467D-8B66-F63478239F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E27E8A0-7BB5-4CF1-9499-4E4C53D6ECC4}" type="pres">
      <dgm:prSet presAssocID="{3749FCF5-0AF2-467D-8B66-F63478239F22}" presName="spaceRect" presStyleCnt="0"/>
      <dgm:spPr/>
    </dgm:pt>
    <dgm:pt modelId="{9F724424-BD92-49BB-B868-BBD037CB1261}" type="pres">
      <dgm:prSet presAssocID="{3749FCF5-0AF2-467D-8B66-F63478239F22}" presName="textRect" presStyleLbl="revTx" presStyleIdx="0" presStyleCnt="3">
        <dgm:presLayoutVars>
          <dgm:chMax val="1"/>
          <dgm:chPref val="1"/>
        </dgm:presLayoutVars>
      </dgm:prSet>
      <dgm:spPr/>
    </dgm:pt>
    <dgm:pt modelId="{C5285AF6-9549-491B-AA64-E0A1FF5FF69A}" type="pres">
      <dgm:prSet presAssocID="{ABDD8C68-0E56-4947-9024-A7BE1DC6DB95}" presName="sibTrans" presStyleCnt="0"/>
      <dgm:spPr/>
    </dgm:pt>
    <dgm:pt modelId="{38AE3B92-2E06-42AC-822D-8D80AFCF0EAC}" type="pres">
      <dgm:prSet presAssocID="{0FD4AA8E-4CE5-4D08-8927-62EAD2FBD1AC}" presName="compNode" presStyleCnt="0"/>
      <dgm:spPr/>
    </dgm:pt>
    <dgm:pt modelId="{B1F123B7-4AE5-4F84-BAB4-B0CB18121080}" type="pres">
      <dgm:prSet presAssocID="{0FD4AA8E-4CE5-4D08-8927-62EAD2FBD1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cturer"/>
        </a:ext>
      </dgm:extLst>
    </dgm:pt>
    <dgm:pt modelId="{4AC9289C-E19F-407C-B4FC-69352C1BE1FC}" type="pres">
      <dgm:prSet presAssocID="{0FD4AA8E-4CE5-4D08-8927-62EAD2FBD1AC}" presName="spaceRect" presStyleCnt="0"/>
      <dgm:spPr/>
    </dgm:pt>
    <dgm:pt modelId="{BB8B2EAF-A61E-4BFA-AC01-4B2AF1CC3FCA}" type="pres">
      <dgm:prSet presAssocID="{0FD4AA8E-4CE5-4D08-8927-62EAD2FBD1AC}" presName="textRect" presStyleLbl="revTx" presStyleIdx="1" presStyleCnt="3">
        <dgm:presLayoutVars>
          <dgm:chMax val="1"/>
          <dgm:chPref val="1"/>
        </dgm:presLayoutVars>
      </dgm:prSet>
      <dgm:spPr/>
    </dgm:pt>
    <dgm:pt modelId="{ADCD6B5D-EFAF-49B7-93F6-8268655AFAF0}" type="pres">
      <dgm:prSet presAssocID="{7E0D2408-25F7-4289-804E-82F609787DA9}" presName="sibTrans" presStyleCnt="0"/>
      <dgm:spPr/>
    </dgm:pt>
    <dgm:pt modelId="{93C074C1-928C-4FE7-9121-E31F6E041442}" type="pres">
      <dgm:prSet presAssocID="{E18ADA60-4E9D-47F4-99BA-9ED6F937CFA6}" presName="compNode" presStyleCnt="0"/>
      <dgm:spPr/>
    </dgm:pt>
    <dgm:pt modelId="{6E4C3A33-5C8F-4850-9046-B840202D3410}" type="pres">
      <dgm:prSet presAssocID="{E18ADA60-4E9D-47F4-99BA-9ED6F937CF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7D9E4C2A-9FD0-4B5D-8221-768F2C80DEDD}" type="pres">
      <dgm:prSet presAssocID="{E18ADA60-4E9D-47F4-99BA-9ED6F937CFA6}" presName="spaceRect" presStyleCnt="0"/>
      <dgm:spPr/>
    </dgm:pt>
    <dgm:pt modelId="{7221F567-16AE-493C-885E-676F2BFCA909}" type="pres">
      <dgm:prSet presAssocID="{E18ADA60-4E9D-47F4-99BA-9ED6F937CFA6}" presName="textRect" presStyleLbl="revTx" presStyleIdx="2" presStyleCnt="3">
        <dgm:presLayoutVars>
          <dgm:chMax val="1"/>
          <dgm:chPref val="1"/>
        </dgm:presLayoutVars>
      </dgm:prSet>
      <dgm:spPr/>
    </dgm:pt>
  </dgm:ptLst>
  <dgm:cxnLst>
    <dgm:cxn modelId="{8ED7A906-BF94-4F54-B97B-C9C8BF7DD601}" srcId="{6C6AA630-6198-44E2-8A8E-941C67F7BDC3}" destId="{3749FCF5-0AF2-467D-8B66-F63478239F22}" srcOrd="0" destOrd="0" parTransId="{5424782F-54CA-4ACF-9E27-F9FE597977EE}" sibTransId="{ABDD8C68-0E56-4947-9024-A7BE1DC6DB95}"/>
    <dgm:cxn modelId="{06547E94-BC36-4F50-BD92-FFFCFBE702F9}" type="presOf" srcId="{0FD4AA8E-4CE5-4D08-8927-62EAD2FBD1AC}" destId="{BB8B2EAF-A61E-4BFA-AC01-4B2AF1CC3FCA}" srcOrd="0" destOrd="0" presId="urn:microsoft.com/office/officeart/2018/2/layout/IconLabelList"/>
    <dgm:cxn modelId="{B1F53DB4-6F3A-4330-85E2-D06CD9BFF755}" type="presOf" srcId="{6C6AA630-6198-44E2-8A8E-941C67F7BDC3}" destId="{1FB98E9C-F107-403B-99FB-C1DB4822A916}" srcOrd="0" destOrd="0" presId="urn:microsoft.com/office/officeart/2018/2/layout/IconLabelList"/>
    <dgm:cxn modelId="{B97C36B7-A084-405A-95E6-5109EDD12CCA}" srcId="{6C6AA630-6198-44E2-8A8E-941C67F7BDC3}" destId="{E18ADA60-4E9D-47F4-99BA-9ED6F937CFA6}" srcOrd="2" destOrd="0" parTransId="{E687E632-2F8F-46A0-9DCB-C26ED89CB4F8}" sibTransId="{1FEC9B0D-58D1-4F8F-9529-313FBEE6BB1C}"/>
    <dgm:cxn modelId="{AC9B18D4-EC40-4BF3-94B6-FE9DA064656D}" srcId="{6C6AA630-6198-44E2-8A8E-941C67F7BDC3}" destId="{0FD4AA8E-4CE5-4D08-8927-62EAD2FBD1AC}" srcOrd="1" destOrd="0" parTransId="{0C999F01-5668-4D98-AFC0-8BA4F98CC247}" sibTransId="{7E0D2408-25F7-4289-804E-82F609787DA9}"/>
    <dgm:cxn modelId="{4D3524DC-CAB8-4D73-B804-B01CBEC9E01C}" type="presOf" srcId="{3749FCF5-0AF2-467D-8B66-F63478239F22}" destId="{9F724424-BD92-49BB-B868-BBD037CB1261}" srcOrd="0" destOrd="0" presId="urn:microsoft.com/office/officeart/2018/2/layout/IconLabelList"/>
    <dgm:cxn modelId="{FA5460DF-CBF8-4213-862F-321D954E04B9}" type="presOf" srcId="{E18ADA60-4E9D-47F4-99BA-9ED6F937CFA6}" destId="{7221F567-16AE-493C-885E-676F2BFCA909}" srcOrd="0" destOrd="0" presId="urn:microsoft.com/office/officeart/2018/2/layout/IconLabelList"/>
    <dgm:cxn modelId="{D486FAFA-DA46-44F5-964F-74608208E0EF}" type="presParOf" srcId="{1FB98E9C-F107-403B-99FB-C1DB4822A916}" destId="{6F8EBE82-9D83-4201-8443-3929254F703B}" srcOrd="0" destOrd="0" presId="urn:microsoft.com/office/officeart/2018/2/layout/IconLabelList"/>
    <dgm:cxn modelId="{5333F251-C1D2-411D-AC57-C35C3CB15083}" type="presParOf" srcId="{6F8EBE82-9D83-4201-8443-3929254F703B}" destId="{28542D01-BB44-425A-82B1-5C4FAD277FD7}" srcOrd="0" destOrd="0" presId="urn:microsoft.com/office/officeart/2018/2/layout/IconLabelList"/>
    <dgm:cxn modelId="{5C09177D-1D54-4C9E-9DFE-F62BD29FA33B}" type="presParOf" srcId="{6F8EBE82-9D83-4201-8443-3929254F703B}" destId="{9E27E8A0-7BB5-4CF1-9499-4E4C53D6ECC4}" srcOrd="1" destOrd="0" presId="urn:microsoft.com/office/officeart/2018/2/layout/IconLabelList"/>
    <dgm:cxn modelId="{94B24C5B-DE1C-4D08-97CD-1B043B05653C}" type="presParOf" srcId="{6F8EBE82-9D83-4201-8443-3929254F703B}" destId="{9F724424-BD92-49BB-B868-BBD037CB1261}" srcOrd="2" destOrd="0" presId="urn:microsoft.com/office/officeart/2018/2/layout/IconLabelList"/>
    <dgm:cxn modelId="{58ADDE28-CF99-4310-9273-B01228CD6CCB}" type="presParOf" srcId="{1FB98E9C-F107-403B-99FB-C1DB4822A916}" destId="{C5285AF6-9549-491B-AA64-E0A1FF5FF69A}" srcOrd="1" destOrd="0" presId="urn:microsoft.com/office/officeart/2018/2/layout/IconLabelList"/>
    <dgm:cxn modelId="{74CD4AEA-F8A4-470F-8622-8E636A3E1F2E}" type="presParOf" srcId="{1FB98E9C-F107-403B-99FB-C1DB4822A916}" destId="{38AE3B92-2E06-42AC-822D-8D80AFCF0EAC}" srcOrd="2" destOrd="0" presId="urn:microsoft.com/office/officeart/2018/2/layout/IconLabelList"/>
    <dgm:cxn modelId="{ECE3E64A-BC4F-4611-8B01-0C53651A2B56}" type="presParOf" srcId="{38AE3B92-2E06-42AC-822D-8D80AFCF0EAC}" destId="{B1F123B7-4AE5-4F84-BAB4-B0CB18121080}" srcOrd="0" destOrd="0" presId="urn:microsoft.com/office/officeart/2018/2/layout/IconLabelList"/>
    <dgm:cxn modelId="{C4101CE6-38A1-4009-A916-619121A0F0EF}" type="presParOf" srcId="{38AE3B92-2E06-42AC-822D-8D80AFCF0EAC}" destId="{4AC9289C-E19F-407C-B4FC-69352C1BE1FC}" srcOrd="1" destOrd="0" presId="urn:microsoft.com/office/officeart/2018/2/layout/IconLabelList"/>
    <dgm:cxn modelId="{9F947A30-F048-42C4-87FA-E8BE9BAA4585}" type="presParOf" srcId="{38AE3B92-2E06-42AC-822D-8D80AFCF0EAC}" destId="{BB8B2EAF-A61E-4BFA-AC01-4B2AF1CC3FCA}" srcOrd="2" destOrd="0" presId="urn:microsoft.com/office/officeart/2018/2/layout/IconLabelList"/>
    <dgm:cxn modelId="{D5A2F1B0-45F0-44DB-8CD2-75A8DFA3B4DF}" type="presParOf" srcId="{1FB98E9C-F107-403B-99FB-C1DB4822A916}" destId="{ADCD6B5D-EFAF-49B7-93F6-8268655AFAF0}" srcOrd="3" destOrd="0" presId="urn:microsoft.com/office/officeart/2018/2/layout/IconLabelList"/>
    <dgm:cxn modelId="{D079C2CD-31A9-4C5C-BAED-19BCC226EFE1}" type="presParOf" srcId="{1FB98E9C-F107-403B-99FB-C1DB4822A916}" destId="{93C074C1-928C-4FE7-9121-E31F6E041442}" srcOrd="4" destOrd="0" presId="urn:microsoft.com/office/officeart/2018/2/layout/IconLabelList"/>
    <dgm:cxn modelId="{60A72880-35E2-4CCE-929A-58FBF15ED5A0}" type="presParOf" srcId="{93C074C1-928C-4FE7-9121-E31F6E041442}" destId="{6E4C3A33-5C8F-4850-9046-B840202D3410}" srcOrd="0" destOrd="0" presId="urn:microsoft.com/office/officeart/2018/2/layout/IconLabelList"/>
    <dgm:cxn modelId="{A2AAA2C2-D9AE-4EB0-8EFF-061B1D91B35F}" type="presParOf" srcId="{93C074C1-928C-4FE7-9121-E31F6E041442}" destId="{7D9E4C2A-9FD0-4B5D-8221-768F2C80DEDD}" srcOrd="1" destOrd="0" presId="urn:microsoft.com/office/officeart/2018/2/layout/IconLabelList"/>
    <dgm:cxn modelId="{C8150C6C-CD55-4DC1-8791-A9F7A569367E}" type="presParOf" srcId="{93C074C1-928C-4FE7-9121-E31F6E041442}" destId="{7221F567-16AE-493C-885E-676F2BFCA9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DAAFF8-1452-4CBA-BC3E-00CD6A088AED}"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B59BFD2D-EF9F-453F-BC25-D4E6DB4F9F78}">
      <dgm:prSet/>
      <dgm:spPr>
        <a:ln>
          <a:noFill/>
        </a:ln>
      </dgm:spPr>
      <dgm:t>
        <a:bodyPr/>
        <a:lstStyle/>
        <a:p>
          <a:pPr>
            <a:lnSpc>
              <a:spcPct val="100000"/>
            </a:lnSpc>
          </a:pPr>
          <a:r>
            <a:rPr lang="en-US"/>
            <a:t>Service Bus</a:t>
          </a:r>
        </a:p>
      </dgm:t>
    </dgm:pt>
    <dgm:pt modelId="{1B3DF21D-8CC2-40EE-A3B9-4AE97E0AD452}" type="parTrans" cxnId="{A05071F6-FA29-4E89-988D-509A9FE4AD00}">
      <dgm:prSet/>
      <dgm:spPr/>
      <dgm:t>
        <a:bodyPr/>
        <a:lstStyle/>
        <a:p>
          <a:endParaRPr lang="en-US"/>
        </a:p>
      </dgm:t>
    </dgm:pt>
    <dgm:pt modelId="{F1542C56-95F3-433B-B39A-865A2669A40C}" type="sibTrans" cxnId="{A05071F6-FA29-4E89-988D-509A9FE4AD00}">
      <dgm:prSet/>
      <dgm:spPr/>
      <dgm:t>
        <a:bodyPr/>
        <a:lstStyle/>
        <a:p>
          <a:endParaRPr lang="en-US"/>
        </a:p>
      </dgm:t>
    </dgm:pt>
    <dgm:pt modelId="{6ED888B2-1EA4-46EB-829B-935B63CB3694}">
      <dgm:prSet/>
      <dgm:spPr>
        <a:ln>
          <a:noFill/>
        </a:ln>
      </dgm:spPr>
      <dgm:t>
        <a:bodyPr/>
        <a:lstStyle/>
        <a:p>
          <a:pPr>
            <a:lnSpc>
              <a:spcPct val="100000"/>
            </a:lnSpc>
          </a:pPr>
          <a:r>
            <a:rPr lang="en-US"/>
            <a:t>Event Grid</a:t>
          </a:r>
        </a:p>
      </dgm:t>
    </dgm:pt>
    <dgm:pt modelId="{4B9A5714-A7F8-42BE-8E25-519C6496B0EC}" type="parTrans" cxnId="{5EA5E511-4B29-4AE1-8B66-A0DF57144FF1}">
      <dgm:prSet/>
      <dgm:spPr/>
      <dgm:t>
        <a:bodyPr/>
        <a:lstStyle/>
        <a:p>
          <a:endParaRPr lang="en-US"/>
        </a:p>
      </dgm:t>
    </dgm:pt>
    <dgm:pt modelId="{7F069C39-B9B9-4E96-BC8E-6AFD767474A2}" type="sibTrans" cxnId="{5EA5E511-4B29-4AE1-8B66-A0DF57144FF1}">
      <dgm:prSet/>
      <dgm:spPr/>
      <dgm:t>
        <a:bodyPr/>
        <a:lstStyle/>
        <a:p>
          <a:endParaRPr lang="en-US"/>
        </a:p>
      </dgm:t>
    </dgm:pt>
    <dgm:pt modelId="{858686A6-B854-4920-8846-450818319AE2}">
      <dgm:prSet/>
      <dgm:spPr>
        <a:ln>
          <a:noFill/>
        </a:ln>
      </dgm:spPr>
      <dgm:t>
        <a:bodyPr/>
        <a:lstStyle/>
        <a:p>
          <a:pPr>
            <a:lnSpc>
              <a:spcPct val="100000"/>
            </a:lnSpc>
          </a:pPr>
          <a:r>
            <a:rPr lang="en-US"/>
            <a:t>API Management</a:t>
          </a:r>
        </a:p>
      </dgm:t>
    </dgm:pt>
    <dgm:pt modelId="{9BD3E350-5717-436B-823E-FBDFBE3E139D}" type="parTrans" cxnId="{4074F647-5930-4243-9164-C8A285632F0F}">
      <dgm:prSet/>
      <dgm:spPr/>
      <dgm:t>
        <a:bodyPr/>
        <a:lstStyle/>
        <a:p>
          <a:endParaRPr lang="en-US"/>
        </a:p>
      </dgm:t>
    </dgm:pt>
    <dgm:pt modelId="{94CF27F4-91A4-434C-BB03-BB1F10B704A4}" type="sibTrans" cxnId="{4074F647-5930-4243-9164-C8A285632F0F}">
      <dgm:prSet/>
      <dgm:spPr/>
      <dgm:t>
        <a:bodyPr/>
        <a:lstStyle/>
        <a:p>
          <a:endParaRPr lang="en-US"/>
        </a:p>
      </dgm:t>
    </dgm:pt>
    <dgm:pt modelId="{58F5D021-EBE7-4428-8602-94A0ADF70C3E}">
      <dgm:prSet/>
      <dgm:spPr>
        <a:ln>
          <a:noFill/>
        </a:ln>
      </dgm:spPr>
      <dgm:t>
        <a:bodyPr/>
        <a:lstStyle/>
        <a:p>
          <a:pPr>
            <a:lnSpc>
              <a:spcPct val="100000"/>
            </a:lnSpc>
          </a:pPr>
          <a:r>
            <a:rPr lang="en-US"/>
            <a:t>Logic Apps</a:t>
          </a:r>
        </a:p>
      </dgm:t>
    </dgm:pt>
    <dgm:pt modelId="{2F05408B-E99A-4774-BA9E-E8FF5CC52969}" type="parTrans" cxnId="{EC4E85EA-8123-4027-903B-0251AAB4D387}">
      <dgm:prSet/>
      <dgm:spPr/>
      <dgm:t>
        <a:bodyPr/>
        <a:lstStyle/>
        <a:p>
          <a:endParaRPr lang="en-US"/>
        </a:p>
      </dgm:t>
    </dgm:pt>
    <dgm:pt modelId="{A0728CD5-8BB5-406B-AFAC-0668FDD3FBC7}" type="sibTrans" cxnId="{EC4E85EA-8123-4027-903B-0251AAB4D387}">
      <dgm:prSet/>
      <dgm:spPr/>
      <dgm:t>
        <a:bodyPr/>
        <a:lstStyle/>
        <a:p>
          <a:endParaRPr lang="en-US"/>
        </a:p>
      </dgm:t>
    </dgm:pt>
    <dgm:pt modelId="{C79F4A88-3ABF-454B-B1CE-8C913DC47135}" type="pres">
      <dgm:prSet presAssocID="{6EDAAFF8-1452-4CBA-BC3E-00CD6A088AED}" presName="root" presStyleCnt="0">
        <dgm:presLayoutVars>
          <dgm:dir/>
          <dgm:resizeHandles val="exact"/>
        </dgm:presLayoutVars>
      </dgm:prSet>
      <dgm:spPr/>
    </dgm:pt>
    <dgm:pt modelId="{517AFB11-C75C-4DAB-BFE9-207D0A2024F9}" type="pres">
      <dgm:prSet presAssocID="{B59BFD2D-EF9F-453F-BC25-D4E6DB4F9F78}" presName="compNode" presStyleCnt="0"/>
      <dgm:spPr/>
    </dgm:pt>
    <dgm:pt modelId="{93B47A6E-E527-4BCE-9D9F-E584B23962E0}" type="pres">
      <dgm:prSet presAssocID="{B59BFD2D-EF9F-453F-BC25-D4E6DB4F9F78}" presName="iconRect" presStyleLbl="node1" presStyleIdx="0" presStyleCnt="4"/>
      <dgm:spPr>
        <a:blipFill rotWithShape="1">
          <a:blip xmlns:r="http://schemas.openxmlformats.org/officeDocument/2006/relationships" r:embed="rId1"/>
          <a:srcRect/>
          <a:stretch>
            <a:fillRect/>
          </a:stretch>
        </a:blipFill>
        <a:ln>
          <a:noFill/>
        </a:ln>
      </dgm:spPr>
    </dgm:pt>
    <dgm:pt modelId="{A1F5604A-BC1C-4F31-BB1C-3C6398F17DB2}" type="pres">
      <dgm:prSet presAssocID="{B59BFD2D-EF9F-453F-BC25-D4E6DB4F9F78}" presName="spaceRect" presStyleCnt="0"/>
      <dgm:spPr/>
    </dgm:pt>
    <dgm:pt modelId="{09D0308A-2282-4BA8-A7E6-14549A61FF35}" type="pres">
      <dgm:prSet presAssocID="{B59BFD2D-EF9F-453F-BC25-D4E6DB4F9F78}" presName="textRect" presStyleLbl="revTx" presStyleIdx="0" presStyleCnt="4">
        <dgm:presLayoutVars>
          <dgm:chMax val="1"/>
          <dgm:chPref val="1"/>
        </dgm:presLayoutVars>
      </dgm:prSet>
      <dgm:spPr/>
    </dgm:pt>
    <dgm:pt modelId="{A66BA7CB-5C38-4AB7-A8DE-77BAEE5BCEF5}" type="pres">
      <dgm:prSet presAssocID="{F1542C56-95F3-433B-B39A-865A2669A40C}" presName="sibTrans" presStyleCnt="0"/>
      <dgm:spPr/>
    </dgm:pt>
    <dgm:pt modelId="{418A9DF2-0554-429E-AB0D-9170972C9077}" type="pres">
      <dgm:prSet presAssocID="{6ED888B2-1EA4-46EB-829B-935B63CB3694}" presName="compNode" presStyleCnt="0"/>
      <dgm:spPr/>
    </dgm:pt>
    <dgm:pt modelId="{42B67A67-8932-4730-97B7-1371B24687C3}" type="pres">
      <dgm:prSet presAssocID="{6ED888B2-1EA4-46EB-829B-935B63CB3694}" presName="iconRect" presStyleLbl="node1" presStyleIdx="1" presStyleCnt="4"/>
      <dgm:spPr>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Daily Calendar"/>
        </a:ext>
      </dgm:extLst>
    </dgm:pt>
    <dgm:pt modelId="{2F6525E4-27C2-47BF-AC26-DA1ED72AC38C}" type="pres">
      <dgm:prSet presAssocID="{6ED888B2-1EA4-46EB-829B-935B63CB3694}" presName="spaceRect" presStyleCnt="0"/>
      <dgm:spPr/>
    </dgm:pt>
    <dgm:pt modelId="{1FB54215-B128-4DE0-9B00-CED35F16B30A}" type="pres">
      <dgm:prSet presAssocID="{6ED888B2-1EA4-46EB-829B-935B63CB3694}" presName="textRect" presStyleLbl="revTx" presStyleIdx="1" presStyleCnt="4">
        <dgm:presLayoutVars>
          <dgm:chMax val="1"/>
          <dgm:chPref val="1"/>
        </dgm:presLayoutVars>
      </dgm:prSet>
      <dgm:spPr/>
    </dgm:pt>
    <dgm:pt modelId="{946493F1-A864-4153-A2C8-A9B140348C48}" type="pres">
      <dgm:prSet presAssocID="{7F069C39-B9B9-4E96-BC8E-6AFD767474A2}" presName="sibTrans" presStyleCnt="0"/>
      <dgm:spPr/>
    </dgm:pt>
    <dgm:pt modelId="{6DE9756F-485E-4FF2-99D1-5C9C1AAABAC9}" type="pres">
      <dgm:prSet presAssocID="{858686A6-B854-4920-8846-450818319AE2}" presName="compNode" presStyleCnt="0"/>
      <dgm:spPr/>
    </dgm:pt>
    <dgm:pt modelId="{1FB8886B-DCB4-49A3-A997-20721210CCC1}" type="pres">
      <dgm:prSet presAssocID="{858686A6-B854-4920-8846-450818319AE2}" presName="iconRect" presStyleLbl="node1" presStyleIdx="2" presStyleCnt="4"/>
      <dgm:spPr>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Database"/>
        </a:ext>
      </dgm:extLst>
    </dgm:pt>
    <dgm:pt modelId="{4C4A0091-AB22-4339-9391-D5C6F2F25A95}" type="pres">
      <dgm:prSet presAssocID="{858686A6-B854-4920-8846-450818319AE2}" presName="spaceRect" presStyleCnt="0"/>
      <dgm:spPr/>
    </dgm:pt>
    <dgm:pt modelId="{42ECD7AF-D7E3-4FD7-AA23-A7BE39D4284B}" type="pres">
      <dgm:prSet presAssocID="{858686A6-B854-4920-8846-450818319AE2}" presName="textRect" presStyleLbl="revTx" presStyleIdx="2" presStyleCnt="4">
        <dgm:presLayoutVars>
          <dgm:chMax val="1"/>
          <dgm:chPref val="1"/>
        </dgm:presLayoutVars>
      </dgm:prSet>
      <dgm:spPr/>
    </dgm:pt>
    <dgm:pt modelId="{CE36EED4-D6C9-4635-8F18-C51D517D98D5}" type="pres">
      <dgm:prSet presAssocID="{94CF27F4-91A4-434C-BB03-BB1F10B704A4}" presName="sibTrans" presStyleCnt="0"/>
      <dgm:spPr/>
    </dgm:pt>
    <dgm:pt modelId="{03CF3C60-EF9D-4BC6-8967-CE45DF5AB80D}" type="pres">
      <dgm:prSet presAssocID="{58F5D021-EBE7-4428-8602-94A0ADF70C3E}" presName="compNode" presStyleCnt="0"/>
      <dgm:spPr/>
    </dgm:pt>
    <dgm:pt modelId="{C5E2506B-3C20-4D77-8400-391CC72E4888}" type="pres">
      <dgm:prSet presAssocID="{58F5D021-EBE7-4428-8602-94A0ADF70C3E}" presName="iconRect" presStyleLbl="node1" presStyleIdx="3" presStyleCnt="4"/>
      <dgm:spPr>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Smart Phone"/>
        </a:ext>
      </dgm:extLst>
    </dgm:pt>
    <dgm:pt modelId="{C9CFBB60-E81A-45EE-9B92-291A931144FF}" type="pres">
      <dgm:prSet presAssocID="{58F5D021-EBE7-4428-8602-94A0ADF70C3E}" presName="spaceRect" presStyleCnt="0"/>
      <dgm:spPr/>
    </dgm:pt>
    <dgm:pt modelId="{993D9D98-29AD-4D04-827C-342B7FA4EADE}" type="pres">
      <dgm:prSet presAssocID="{58F5D021-EBE7-4428-8602-94A0ADF70C3E}" presName="textRect" presStyleLbl="revTx" presStyleIdx="3" presStyleCnt="4">
        <dgm:presLayoutVars>
          <dgm:chMax val="1"/>
          <dgm:chPref val="1"/>
        </dgm:presLayoutVars>
      </dgm:prSet>
      <dgm:spPr/>
    </dgm:pt>
  </dgm:ptLst>
  <dgm:cxnLst>
    <dgm:cxn modelId="{5EA5E511-4B29-4AE1-8B66-A0DF57144FF1}" srcId="{6EDAAFF8-1452-4CBA-BC3E-00CD6A088AED}" destId="{6ED888B2-1EA4-46EB-829B-935B63CB3694}" srcOrd="1" destOrd="0" parTransId="{4B9A5714-A7F8-42BE-8E25-519C6496B0EC}" sibTransId="{7F069C39-B9B9-4E96-BC8E-6AFD767474A2}"/>
    <dgm:cxn modelId="{B19B9D1E-6188-4CCE-9024-951C48AE41DE}" type="presOf" srcId="{6EDAAFF8-1452-4CBA-BC3E-00CD6A088AED}" destId="{C79F4A88-3ABF-454B-B1CE-8C913DC47135}" srcOrd="0" destOrd="0" presId="urn:microsoft.com/office/officeart/2018/2/layout/IconLabelList"/>
    <dgm:cxn modelId="{4074F647-5930-4243-9164-C8A285632F0F}" srcId="{6EDAAFF8-1452-4CBA-BC3E-00CD6A088AED}" destId="{858686A6-B854-4920-8846-450818319AE2}" srcOrd="2" destOrd="0" parTransId="{9BD3E350-5717-436B-823E-FBDFBE3E139D}" sibTransId="{94CF27F4-91A4-434C-BB03-BB1F10B704A4}"/>
    <dgm:cxn modelId="{90287375-4FB2-45B6-ABB0-1E4D68978CD9}" type="presOf" srcId="{B59BFD2D-EF9F-453F-BC25-D4E6DB4F9F78}" destId="{09D0308A-2282-4BA8-A7E6-14549A61FF35}" srcOrd="0" destOrd="0" presId="urn:microsoft.com/office/officeart/2018/2/layout/IconLabelList"/>
    <dgm:cxn modelId="{BB9DDB8D-44BD-4D0E-890B-913127368528}" type="presOf" srcId="{6ED888B2-1EA4-46EB-829B-935B63CB3694}" destId="{1FB54215-B128-4DE0-9B00-CED35F16B30A}" srcOrd="0" destOrd="0" presId="urn:microsoft.com/office/officeart/2018/2/layout/IconLabelList"/>
    <dgm:cxn modelId="{8C3744AD-6B9D-41C1-A493-68539DC90EE3}" type="presOf" srcId="{858686A6-B854-4920-8846-450818319AE2}" destId="{42ECD7AF-D7E3-4FD7-AA23-A7BE39D4284B}" srcOrd="0" destOrd="0" presId="urn:microsoft.com/office/officeart/2018/2/layout/IconLabelList"/>
    <dgm:cxn modelId="{648B61C2-3DC7-42AE-B301-FBA6F617F897}" type="presOf" srcId="{58F5D021-EBE7-4428-8602-94A0ADF70C3E}" destId="{993D9D98-29AD-4D04-827C-342B7FA4EADE}" srcOrd="0" destOrd="0" presId="urn:microsoft.com/office/officeart/2018/2/layout/IconLabelList"/>
    <dgm:cxn modelId="{EC4E85EA-8123-4027-903B-0251AAB4D387}" srcId="{6EDAAFF8-1452-4CBA-BC3E-00CD6A088AED}" destId="{58F5D021-EBE7-4428-8602-94A0ADF70C3E}" srcOrd="3" destOrd="0" parTransId="{2F05408B-E99A-4774-BA9E-E8FF5CC52969}" sibTransId="{A0728CD5-8BB5-406B-AFAC-0668FDD3FBC7}"/>
    <dgm:cxn modelId="{A05071F6-FA29-4E89-988D-509A9FE4AD00}" srcId="{6EDAAFF8-1452-4CBA-BC3E-00CD6A088AED}" destId="{B59BFD2D-EF9F-453F-BC25-D4E6DB4F9F78}" srcOrd="0" destOrd="0" parTransId="{1B3DF21D-8CC2-40EE-A3B9-4AE97E0AD452}" sibTransId="{F1542C56-95F3-433B-B39A-865A2669A40C}"/>
    <dgm:cxn modelId="{9A35D0B0-BCFA-41A9-92C8-A7A21C8588F0}" type="presParOf" srcId="{C79F4A88-3ABF-454B-B1CE-8C913DC47135}" destId="{517AFB11-C75C-4DAB-BFE9-207D0A2024F9}" srcOrd="0" destOrd="0" presId="urn:microsoft.com/office/officeart/2018/2/layout/IconLabelList"/>
    <dgm:cxn modelId="{7C9B5202-E0A2-4AD3-BBED-1F540FA6DE8A}" type="presParOf" srcId="{517AFB11-C75C-4DAB-BFE9-207D0A2024F9}" destId="{93B47A6E-E527-4BCE-9D9F-E584B23962E0}" srcOrd="0" destOrd="0" presId="urn:microsoft.com/office/officeart/2018/2/layout/IconLabelList"/>
    <dgm:cxn modelId="{DEDA7F32-20C5-40F1-84B2-8FCDEAF8ADD5}" type="presParOf" srcId="{517AFB11-C75C-4DAB-BFE9-207D0A2024F9}" destId="{A1F5604A-BC1C-4F31-BB1C-3C6398F17DB2}" srcOrd="1" destOrd="0" presId="urn:microsoft.com/office/officeart/2018/2/layout/IconLabelList"/>
    <dgm:cxn modelId="{48AA5BBF-2376-4E3C-A23C-4E461BA6A129}" type="presParOf" srcId="{517AFB11-C75C-4DAB-BFE9-207D0A2024F9}" destId="{09D0308A-2282-4BA8-A7E6-14549A61FF35}" srcOrd="2" destOrd="0" presId="urn:microsoft.com/office/officeart/2018/2/layout/IconLabelList"/>
    <dgm:cxn modelId="{328E2AFA-94BE-4E8E-969D-CC270154F9A1}" type="presParOf" srcId="{C79F4A88-3ABF-454B-B1CE-8C913DC47135}" destId="{A66BA7CB-5C38-4AB7-A8DE-77BAEE5BCEF5}" srcOrd="1" destOrd="0" presId="urn:microsoft.com/office/officeart/2018/2/layout/IconLabelList"/>
    <dgm:cxn modelId="{C5741D96-DE3D-442D-97FF-C51959C42B78}" type="presParOf" srcId="{C79F4A88-3ABF-454B-B1CE-8C913DC47135}" destId="{418A9DF2-0554-429E-AB0D-9170972C9077}" srcOrd="2" destOrd="0" presId="urn:microsoft.com/office/officeart/2018/2/layout/IconLabelList"/>
    <dgm:cxn modelId="{A52D9DE2-8D08-420B-AC7E-80C07BDF6A1A}" type="presParOf" srcId="{418A9DF2-0554-429E-AB0D-9170972C9077}" destId="{42B67A67-8932-4730-97B7-1371B24687C3}" srcOrd="0" destOrd="0" presId="urn:microsoft.com/office/officeart/2018/2/layout/IconLabelList"/>
    <dgm:cxn modelId="{CCE69536-8A7C-4548-9825-FC57BAE638CA}" type="presParOf" srcId="{418A9DF2-0554-429E-AB0D-9170972C9077}" destId="{2F6525E4-27C2-47BF-AC26-DA1ED72AC38C}" srcOrd="1" destOrd="0" presId="urn:microsoft.com/office/officeart/2018/2/layout/IconLabelList"/>
    <dgm:cxn modelId="{5BAA0C40-7815-43AE-B5BB-2362C9C79FD0}" type="presParOf" srcId="{418A9DF2-0554-429E-AB0D-9170972C9077}" destId="{1FB54215-B128-4DE0-9B00-CED35F16B30A}" srcOrd="2" destOrd="0" presId="urn:microsoft.com/office/officeart/2018/2/layout/IconLabelList"/>
    <dgm:cxn modelId="{D810D707-F44A-4F58-AE0C-159D8B5F94AC}" type="presParOf" srcId="{C79F4A88-3ABF-454B-B1CE-8C913DC47135}" destId="{946493F1-A864-4153-A2C8-A9B140348C48}" srcOrd="3" destOrd="0" presId="urn:microsoft.com/office/officeart/2018/2/layout/IconLabelList"/>
    <dgm:cxn modelId="{6CF2416A-8C5F-4323-A514-00D62BE7DB8A}" type="presParOf" srcId="{C79F4A88-3ABF-454B-B1CE-8C913DC47135}" destId="{6DE9756F-485E-4FF2-99D1-5C9C1AAABAC9}" srcOrd="4" destOrd="0" presId="urn:microsoft.com/office/officeart/2018/2/layout/IconLabelList"/>
    <dgm:cxn modelId="{2D83FF46-2FAF-4699-9614-5EAC158A1010}" type="presParOf" srcId="{6DE9756F-485E-4FF2-99D1-5C9C1AAABAC9}" destId="{1FB8886B-DCB4-49A3-A997-20721210CCC1}" srcOrd="0" destOrd="0" presId="urn:microsoft.com/office/officeart/2018/2/layout/IconLabelList"/>
    <dgm:cxn modelId="{F8AA110F-A763-4A3E-A0C6-84927B85DC96}" type="presParOf" srcId="{6DE9756F-485E-4FF2-99D1-5C9C1AAABAC9}" destId="{4C4A0091-AB22-4339-9391-D5C6F2F25A95}" srcOrd="1" destOrd="0" presId="urn:microsoft.com/office/officeart/2018/2/layout/IconLabelList"/>
    <dgm:cxn modelId="{F9B99532-BE40-48E7-948A-87E206150AC3}" type="presParOf" srcId="{6DE9756F-485E-4FF2-99D1-5C9C1AAABAC9}" destId="{42ECD7AF-D7E3-4FD7-AA23-A7BE39D4284B}" srcOrd="2" destOrd="0" presId="urn:microsoft.com/office/officeart/2018/2/layout/IconLabelList"/>
    <dgm:cxn modelId="{9F107E4D-A875-4810-A516-F1DE4CADD798}" type="presParOf" srcId="{C79F4A88-3ABF-454B-B1CE-8C913DC47135}" destId="{CE36EED4-D6C9-4635-8F18-C51D517D98D5}" srcOrd="5" destOrd="0" presId="urn:microsoft.com/office/officeart/2018/2/layout/IconLabelList"/>
    <dgm:cxn modelId="{0854613D-C3EC-4F0E-9C79-94E281D747E0}" type="presParOf" srcId="{C79F4A88-3ABF-454B-B1CE-8C913DC47135}" destId="{03CF3C60-EF9D-4BC6-8967-CE45DF5AB80D}" srcOrd="6" destOrd="0" presId="urn:microsoft.com/office/officeart/2018/2/layout/IconLabelList"/>
    <dgm:cxn modelId="{B65CF71D-47BD-4180-8A36-ADE2E05E4827}" type="presParOf" srcId="{03CF3C60-EF9D-4BC6-8967-CE45DF5AB80D}" destId="{C5E2506B-3C20-4D77-8400-391CC72E4888}" srcOrd="0" destOrd="0" presId="urn:microsoft.com/office/officeart/2018/2/layout/IconLabelList"/>
    <dgm:cxn modelId="{2D8E5E50-E219-4B8A-A5A9-9EC21F8A88E4}" type="presParOf" srcId="{03CF3C60-EF9D-4BC6-8967-CE45DF5AB80D}" destId="{C9CFBB60-E81A-45EE-9B92-291A931144FF}" srcOrd="1" destOrd="0" presId="urn:microsoft.com/office/officeart/2018/2/layout/IconLabelList"/>
    <dgm:cxn modelId="{8F1B3DC7-1222-49A8-99CB-CB588E74144B}" type="presParOf" srcId="{03CF3C60-EF9D-4BC6-8967-CE45DF5AB80D}" destId="{993D9D98-29AD-4D04-827C-342B7FA4EADE}"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6AA630-6198-44E2-8A8E-941C67F7BDC3}"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3749FCF5-0AF2-467D-8B66-F63478239F22}">
      <dgm:prSet/>
      <dgm:spPr/>
      <dgm:t>
        <a:bodyPr/>
        <a:lstStyle/>
        <a:p>
          <a:pPr>
            <a:lnSpc>
              <a:spcPct val="100000"/>
            </a:lnSpc>
          </a:pPr>
          <a:r>
            <a:rPr lang="en-US"/>
            <a:t>Compose using different services</a:t>
          </a:r>
        </a:p>
      </dgm:t>
    </dgm:pt>
    <dgm:pt modelId="{5424782F-54CA-4ACF-9E27-F9FE597977EE}" type="parTrans" cxnId="{8ED7A906-BF94-4F54-B97B-C9C8BF7DD601}">
      <dgm:prSet/>
      <dgm:spPr/>
      <dgm:t>
        <a:bodyPr/>
        <a:lstStyle/>
        <a:p>
          <a:endParaRPr lang="en-US"/>
        </a:p>
      </dgm:t>
    </dgm:pt>
    <dgm:pt modelId="{ABDD8C68-0E56-4947-9024-A7BE1DC6DB95}" type="sibTrans" cxnId="{8ED7A906-BF94-4F54-B97B-C9C8BF7DD601}">
      <dgm:prSet/>
      <dgm:spPr/>
      <dgm:t>
        <a:bodyPr/>
        <a:lstStyle/>
        <a:p>
          <a:endParaRPr lang="en-US"/>
        </a:p>
      </dgm:t>
    </dgm:pt>
    <dgm:pt modelId="{32C6D396-F037-4D1D-B3FF-1A56EDCC7DDB}">
      <dgm:prSet/>
      <dgm:spPr/>
      <dgm:t>
        <a:bodyPr/>
        <a:lstStyle/>
        <a:p>
          <a:pPr>
            <a:lnSpc>
              <a:spcPct val="100000"/>
            </a:lnSpc>
          </a:pPr>
          <a:r>
            <a:rPr lang="en-US" dirty="0"/>
            <a:t>Various options</a:t>
          </a:r>
        </a:p>
      </dgm:t>
    </dgm:pt>
    <dgm:pt modelId="{C7270B7E-CF0D-41AC-8E32-366E1B49318B}" type="parTrans" cxnId="{1258DCA0-8347-485A-A1E7-AB8067338C20}">
      <dgm:prSet/>
      <dgm:spPr/>
      <dgm:t>
        <a:bodyPr/>
        <a:lstStyle/>
        <a:p>
          <a:endParaRPr lang="nl-NL"/>
        </a:p>
      </dgm:t>
    </dgm:pt>
    <dgm:pt modelId="{5A79B48D-B07F-4C46-A0CD-CCA8326E545D}" type="sibTrans" cxnId="{1258DCA0-8347-485A-A1E7-AB8067338C20}">
      <dgm:prSet/>
      <dgm:spPr/>
      <dgm:t>
        <a:bodyPr/>
        <a:lstStyle/>
        <a:p>
          <a:endParaRPr lang="nl-NL"/>
        </a:p>
      </dgm:t>
    </dgm:pt>
    <dgm:pt modelId="{ECAAF542-6A97-4D80-8305-A7408116EE11}">
      <dgm:prSet/>
      <dgm:spPr/>
      <dgm:t>
        <a:bodyPr/>
        <a:lstStyle/>
        <a:p>
          <a:pPr>
            <a:lnSpc>
              <a:spcPct val="100000"/>
            </a:lnSpc>
          </a:pPr>
          <a:r>
            <a:rPr lang="en-US"/>
            <a:t>Azure Architecture Center</a:t>
          </a:r>
          <a:endParaRPr lang="nl-NL"/>
        </a:p>
      </dgm:t>
    </dgm:pt>
    <dgm:pt modelId="{30F55916-E06B-42CF-904F-9F29B003905A}" type="parTrans" cxnId="{850A1463-563C-4C08-9123-6DC72A74173B}">
      <dgm:prSet/>
      <dgm:spPr/>
      <dgm:t>
        <a:bodyPr/>
        <a:lstStyle/>
        <a:p>
          <a:endParaRPr lang="nl-NL"/>
        </a:p>
      </dgm:t>
    </dgm:pt>
    <dgm:pt modelId="{4945A737-125A-48FC-910A-504C9B83BC4C}" type="sibTrans" cxnId="{850A1463-563C-4C08-9123-6DC72A74173B}">
      <dgm:prSet/>
      <dgm:spPr/>
      <dgm:t>
        <a:bodyPr/>
        <a:lstStyle/>
        <a:p>
          <a:endParaRPr lang="nl-NL"/>
        </a:p>
      </dgm:t>
    </dgm:pt>
    <dgm:pt modelId="{1FB98E9C-F107-403B-99FB-C1DB4822A916}" type="pres">
      <dgm:prSet presAssocID="{6C6AA630-6198-44E2-8A8E-941C67F7BDC3}" presName="root" presStyleCnt="0">
        <dgm:presLayoutVars>
          <dgm:dir/>
          <dgm:resizeHandles val="exact"/>
        </dgm:presLayoutVars>
      </dgm:prSet>
      <dgm:spPr/>
    </dgm:pt>
    <dgm:pt modelId="{6F8EBE82-9D83-4201-8443-3929254F703B}" type="pres">
      <dgm:prSet presAssocID="{3749FCF5-0AF2-467D-8B66-F63478239F22}" presName="compNode" presStyleCnt="0"/>
      <dgm:spPr/>
    </dgm:pt>
    <dgm:pt modelId="{28542D01-BB44-425A-82B1-5C4FAD277FD7}" type="pres">
      <dgm:prSet presAssocID="{3749FCF5-0AF2-467D-8B66-F63478239F2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yncing cloud with solid fill"/>
        </a:ext>
      </dgm:extLst>
    </dgm:pt>
    <dgm:pt modelId="{9E27E8A0-7BB5-4CF1-9499-4E4C53D6ECC4}" type="pres">
      <dgm:prSet presAssocID="{3749FCF5-0AF2-467D-8B66-F63478239F22}" presName="spaceRect" presStyleCnt="0"/>
      <dgm:spPr/>
    </dgm:pt>
    <dgm:pt modelId="{9F724424-BD92-49BB-B868-BBD037CB1261}" type="pres">
      <dgm:prSet presAssocID="{3749FCF5-0AF2-467D-8B66-F63478239F22}" presName="textRect" presStyleLbl="revTx" presStyleIdx="0" presStyleCnt="3">
        <dgm:presLayoutVars>
          <dgm:chMax val="1"/>
          <dgm:chPref val="1"/>
        </dgm:presLayoutVars>
      </dgm:prSet>
      <dgm:spPr/>
    </dgm:pt>
    <dgm:pt modelId="{C5285AF6-9549-491B-AA64-E0A1FF5FF69A}" type="pres">
      <dgm:prSet presAssocID="{ABDD8C68-0E56-4947-9024-A7BE1DC6DB95}" presName="sibTrans" presStyleCnt="0"/>
      <dgm:spPr/>
    </dgm:pt>
    <dgm:pt modelId="{B6078FF6-310D-41E6-9B0C-A401167EF71E}" type="pres">
      <dgm:prSet presAssocID="{32C6D396-F037-4D1D-B3FF-1A56EDCC7DDB}" presName="compNode" presStyleCnt="0"/>
      <dgm:spPr/>
    </dgm:pt>
    <dgm:pt modelId="{557F74C1-0FED-4EFE-A77F-C4524697FC40}" type="pres">
      <dgm:prSet presAssocID="{32C6D396-F037-4D1D-B3FF-1A56EDCC7D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ttings with solid fill"/>
        </a:ext>
      </dgm:extLst>
    </dgm:pt>
    <dgm:pt modelId="{E426DD55-16C9-40BB-B082-38D9EC2D6130}" type="pres">
      <dgm:prSet presAssocID="{32C6D396-F037-4D1D-B3FF-1A56EDCC7DDB}" presName="spaceRect" presStyleCnt="0"/>
      <dgm:spPr/>
    </dgm:pt>
    <dgm:pt modelId="{C2EE8262-925F-4007-A393-1A9A76DA9B38}" type="pres">
      <dgm:prSet presAssocID="{32C6D396-F037-4D1D-B3FF-1A56EDCC7DDB}" presName="textRect" presStyleLbl="revTx" presStyleIdx="1" presStyleCnt="3">
        <dgm:presLayoutVars>
          <dgm:chMax val="1"/>
          <dgm:chPref val="1"/>
        </dgm:presLayoutVars>
      </dgm:prSet>
      <dgm:spPr/>
    </dgm:pt>
    <dgm:pt modelId="{700BA2CE-E8D5-4E3C-9C39-2BEBAC9C9D00}" type="pres">
      <dgm:prSet presAssocID="{5A79B48D-B07F-4C46-A0CD-CCA8326E545D}" presName="sibTrans" presStyleCnt="0"/>
      <dgm:spPr/>
    </dgm:pt>
    <dgm:pt modelId="{36960171-4BC6-40AE-AF0C-02FDA615989A}" type="pres">
      <dgm:prSet presAssocID="{ECAAF542-6A97-4D80-8305-A7408116EE11}" presName="compNode" presStyleCnt="0"/>
      <dgm:spPr/>
    </dgm:pt>
    <dgm:pt modelId="{8DE9DC24-F962-4114-8CEE-794FA0BA7C28}" type="pres">
      <dgm:prSet presAssocID="{ECAAF542-6A97-4D80-8305-A7408116EE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rytelling with solid fill"/>
        </a:ext>
      </dgm:extLst>
    </dgm:pt>
    <dgm:pt modelId="{D707A79A-82BF-43A0-8375-2AC2D5777FDF}" type="pres">
      <dgm:prSet presAssocID="{ECAAF542-6A97-4D80-8305-A7408116EE11}" presName="spaceRect" presStyleCnt="0"/>
      <dgm:spPr/>
    </dgm:pt>
    <dgm:pt modelId="{6891473C-4EDC-4CDD-9155-9CF6355D23AE}" type="pres">
      <dgm:prSet presAssocID="{ECAAF542-6A97-4D80-8305-A7408116EE11}" presName="textRect" presStyleLbl="revTx" presStyleIdx="2" presStyleCnt="3">
        <dgm:presLayoutVars>
          <dgm:chMax val="1"/>
          <dgm:chPref val="1"/>
        </dgm:presLayoutVars>
      </dgm:prSet>
      <dgm:spPr/>
    </dgm:pt>
  </dgm:ptLst>
  <dgm:cxnLst>
    <dgm:cxn modelId="{8ED7A906-BF94-4F54-B97B-C9C8BF7DD601}" srcId="{6C6AA630-6198-44E2-8A8E-941C67F7BDC3}" destId="{3749FCF5-0AF2-467D-8B66-F63478239F22}" srcOrd="0" destOrd="0" parTransId="{5424782F-54CA-4ACF-9E27-F9FE597977EE}" sibTransId="{ABDD8C68-0E56-4947-9024-A7BE1DC6DB95}"/>
    <dgm:cxn modelId="{2A9FEB29-D608-42FC-93AE-EB4E5805D141}" type="presOf" srcId="{ECAAF542-6A97-4D80-8305-A7408116EE11}" destId="{6891473C-4EDC-4CDD-9155-9CF6355D23AE}" srcOrd="0" destOrd="0" presId="urn:microsoft.com/office/officeart/2018/2/layout/IconLabelList"/>
    <dgm:cxn modelId="{850A1463-563C-4C08-9123-6DC72A74173B}" srcId="{6C6AA630-6198-44E2-8A8E-941C67F7BDC3}" destId="{ECAAF542-6A97-4D80-8305-A7408116EE11}" srcOrd="2" destOrd="0" parTransId="{30F55916-E06B-42CF-904F-9F29B003905A}" sibTransId="{4945A737-125A-48FC-910A-504C9B83BC4C}"/>
    <dgm:cxn modelId="{CEDED46E-E10B-4920-B104-036C1A1CDECF}" type="presOf" srcId="{32C6D396-F037-4D1D-B3FF-1A56EDCC7DDB}" destId="{C2EE8262-925F-4007-A393-1A9A76DA9B38}" srcOrd="0" destOrd="0" presId="urn:microsoft.com/office/officeart/2018/2/layout/IconLabelList"/>
    <dgm:cxn modelId="{1258DCA0-8347-485A-A1E7-AB8067338C20}" srcId="{6C6AA630-6198-44E2-8A8E-941C67F7BDC3}" destId="{32C6D396-F037-4D1D-B3FF-1A56EDCC7DDB}" srcOrd="1" destOrd="0" parTransId="{C7270B7E-CF0D-41AC-8E32-366E1B49318B}" sibTransId="{5A79B48D-B07F-4C46-A0CD-CCA8326E545D}"/>
    <dgm:cxn modelId="{B1F53DB4-6F3A-4330-85E2-D06CD9BFF755}" type="presOf" srcId="{6C6AA630-6198-44E2-8A8E-941C67F7BDC3}" destId="{1FB98E9C-F107-403B-99FB-C1DB4822A916}" srcOrd="0" destOrd="0" presId="urn:microsoft.com/office/officeart/2018/2/layout/IconLabelList"/>
    <dgm:cxn modelId="{4D3524DC-CAB8-4D73-B804-B01CBEC9E01C}" type="presOf" srcId="{3749FCF5-0AF2-467D-8B66-F63478239F22}" destId="{9F724424-BD92-49BB-B868-BBD037CB1261}" srcOrd="0" destOrd="0" presId="urn:microsoft.com/office/officeart/2018/2/layout/IconLabelList"/>
    <dgm:cxn modelId="{D486FAFA-DA46-44F5-964F-74608208E0EF}" type="presParOf" srcId="{1FB98E9C-F107-403B-99FB-C1DB4822A916}" destId="{6F8EBE82-9D83-4201-8443-3929254F703B}" srcOrd="0" destOrd="0" presId="urn:microsoft.com/office/officeart/2018/2/layout/IconLabelList"/>
    <dgm:cxn modelId="{5333F251-C1D2-411D-AC57-C35C3CB15083}" type="presParOf" srcId="{6F8EBE82-9D83-4201-8443-3929254F703B}" destId="{28542D01-BB44-425A-82B1-5C4FAD277FD7}" srcOrd="0" destOrd="0" presId="urn:microsoft.com/office/officeart/2018/2/layout/IconLabelList"/>
    <dgm:cxn modelId="{5C09177D-1D54-4C9E-9DFE-F62BD29FA33B}" type="presParOf" srcId="{6F8EBE82-9D83-4201-8443-3929254F703B}" destId="{9E27E8A0-7BB5-4CF1-9499-4E4C53D6ECC4}" srcOrd="1" destOrd="0" presId="urn:microsoft.com/office/officeart/2018/2/layout/IconLabelList"/>
    <dgm:cxn modelId="{94B24C5B-DE1C-4D08-97CD-1B043B05653C}" type="presParOf" srcId="{6F8EBE82-9D83-4201-8443-3929254F703B}" destId="{9F724424-BD92-49BB-B868-BBD037CB1261}" srcOrd="2" destOrd="0" presId="urn:microsoft.com/office/officeart/2018/2/layout/IconLabelList"/>
    <dgm:cxn modelId="{58ADDE28-CF99-4310-9273-B01228CD6CCB}" type="presParOf" srcId="{1FB98E9C-F107-403B-99FB-C1DB4822A916}" destId="{C5285AF6-9549-491B-AA64-E0A1FF5FF69A}" srcOrd="1" destOrd="0" presId="urn:microsoft.com/office/officeart/2018/2/layout/IconLabelList"/>
    <dgm:cxn modelId="{18D2AE4F-0139-448C-B9DF-EA86B12CDFA4}" type="presParOf" srcId="{1FB98E9C-F107-403B-99FB-C1DB4822A916}" destId="{B6078FF6-310D-41E6-9B0C-A401167EF71E}" srcOrd="2" destOrd="0" presId="urn:microsoft.com/office/officeart/2018/2/layout/IconLabelList"/>
    <dgm:cxn modelId="{D77AE126-58C7-4325-8A7B-01F311DEABC6}" type="presParOf" srcId="{B6078FF6-310D-41E6-9B0C-A401167EF71E}" destId="{557F74C1-0FED-4EFE-A77F-C4524697FC40}" srcOrd="0" destOrd="0" presId="urn:microsoft.com/office/officeart/2018/2/layout/IconLabelList"/>
    <dgm:cxn modelId="{FDC092DD-BAB0-4F11-A2B5-82C702FF074E}" type="presParOf" srcId="{B6078FF6-310D-41E6-9B0C-A401167EF71E}" destId="{E426DD55-16C9-40BB-B082-38D9EC2D6130}" srcOrd="1" destOrd="0" presId="urn:microsoft.com/office/officeart/2018/2/layout/IconLabelList"/>
    <dgm:cxn modelId="{8F2B4C34-AC73-4026-90D1-764F0D4BB9E3}" type="presParOf" srcId="{B6078FF6-310D-41E6-9B0C-A401167EF71E}" destId="{C2EE8262-925F-4007-A393-1A9A76DA9B38}" srcOrd="2" destOrd="0" presId="urn:microsoft.com/office/officeart/2018/2/layout/IconLabelList"/>
    <dgm:cxn modelId="{6D2526D4-FB75-4AA8-9A36-646D4EB1BB6B}" type="presParOf" srcId="{1FB98E9C-F107-403B-99FB-C1DB4822A916}" destId="{700BA2CE-E8D5-4E3C-9C39-2BEBAC9C9D00}" srcOrd="3" destOrd="0" presId="urn:microsoft.com/office/officeart/2018/2/layout/IconLabelList"/>
    <dgm:cxn modelId="{BA7F1523-FB45-4FCE-825D-4F77B8BC0758}" type="presParOf" srcId="{1FB98E9C-F107-403B-99FB-C1DB4822A916}" destId="{36960171-4BC6-40AE-AF0C-02FDA615989A}" srcOrd="4" destOrd="0" presId="urn:microsoft.com/office/officeart/2018/2/layout/IconLabelList"/>
    <dgm:cxn modelId="{393797E7-25F9-4B9F-B5E4-EDE037DB4C03}" type="presParOf" srcId="{36960171-4BC6-40AE-AF0C-02FDA615989A}" destId="{8DE9DC24-F962-4114-8CEE-794FA0BA7C28}" srcOrd="0" destOrd="0" presId="urn:microsoft.com/office/officeart/2018/2/layout/IconLabelList"/>
    <dgm:cxn modelId="{C99BC313-B1B9-4974-8604-46276431B15C}" type="presParOf" srcId="{36960171-4BC6-40AE-AF0C-02FDA615989A}" destId="{D707A79A-82BF-43A0-8375-2AC2D5777FDF}" srcOrd="1" destOrd="0" presId="urn:microsoft.com/office/officeart/2018/2/layout/IconLabelList"/>
    <dgm:cxn modelId="{878010B2-5804-4EC9-9B02-159A17B63E61}" type="presParOf" srcId="{36960171-4BC6-40AE-AF0C-02FDA615989A}" destId="{6891473C-4EDC-4CDD-9155-9CF6355D23A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43303-A6BB-4843-9F30-6C67EAD2FE1E}">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2A71D-DBD5-4451-9E9A-A5A7A7ACA1E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Recurring scenarios</a:t>
          </a:r>
        </a:p>
      </dsp:txBody>
      <dsp:txXfrm>
        <a:off x="417971" y="2644140"/>
        <a:ext cx="2889450" cy="720000"/>
      </dsp:txXfrm>
    </dsp:sp>
    <dsp:sp modelId="{130ADDA9-8848-4A5A-B122-D8B0F9DB828C}">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FBF3D-B04B-4EAD-8FB8-9F85DCDFED3D}">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Abstract</a:t>
          </a:r>
        </a:p>
      </dsp:txBody>
      <dsp:txXfrm>
        <a:off x="3813075" y="2644140"/>
        <a:ext cx="2889450" cy="720000"/>
      </dsp:txXfrm>
    </dsp:sp>
    <dsp:sp modelId="{23AD97E6-5E2D-4CDD-BCDB-7D4B7C4ADA1D}">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60A04-14DB-4E24-9E26-1DFD56F106DD}">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Reusable</a:t>
          </a:r>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42D01-BB44-425A-82B1-5C4FAD277FD7}">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24424-BD92-49BB-B868-BBD037CB1261}">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Don’t reinvent the wheel</a:t>
          </a:r>
        </a:p>
      </dsp:txBody>
      <dsp:txXfrm>
        <a:off x="417971" y="2644140"/>
        <a:ext cx="2889450" cy="720000"/>
      </dsp:txXfrm>
    </dsp:sp>
    <dsp:sp modelId="{B1F123B7-4AE5-4F84-BAB4-B0CB18121080}">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8B2EAF-A61E-4BFA-AC01-4B2AF1CC3FCA}">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Use experts’ experience</a:t>
          </a:r>
        </a:p>
      </dsp:txBody>
      <dsp:txXfrm>
        <a:off x="3813075" y="2644140"/>
        <a:ext cx="2889450" cy="720000"/>
      </dsp:txXfrm>
    </dsp:sp>
    <dsp:sp modelId="{6E4C3A33-5C8F-4850-9046-B840202D3410}">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1F567-16AE-493C-885E-676F2BFCA909}">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nl-NL" sz="2300" kern="1200"/>
            <a:t>Standards</a:t>
          </a:r>
          <a:endParaRPr lang="en-US" sz="2300" kern="1200"/>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47A6E-E527-4BCE-9D9F-E584B23962E0}">
      <dsp:nvSpPr>
        <dsp:cNvPr id="0" name=""/>
        <dsp:cNvSpPr/>
      </dsp:nvSpPr>
      <dsp:spPr>
        <a:xfrm>
          <a:off x="1138979" y="1203549"/>
          <a:ext cx="932563" cy="932563"/>
        </a:xfrm>
        <a:prstGeom prst="rect">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D0308A-2282-4BA8-A7E6-14549A61FF35}">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Service Bus</a:t>
          </a:r>
        </a:p>
      </dsp:txBody>
      <dsp:txXfrm>
        <a:off x="569079" y="2427788"/>
        <a:ext cx="2072362" cy="720000"/>
      </dsp:txXfrm>
    </dsp:sp>
    <dsp:sp modelId="{42B67A67-8932-4730-97B7-1371B24687C3}">
      <dsp:nvSpPr>
        <dsp:cNvPr id="0" name=""/>
        <dsp:cNvSpPr/>
      </dsp:nvSpPr>
      <dsp:spPr>
        <a:xfrm>
          <a:off x="3574005" y="1203549"/>
          <a:ext cx="932563" cy="932563"/>
        </a:xfrm>
        <a:prstGeom prst="rect">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54215-B128-4DE0-9B00-CED35F16B30A}">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Event Grid</a:t>
          </a:r>
        </a:p>
      </dsp:txBody>
      <dsp:txXfrm>
        <a:off x="3004105" y="2427788"/>
        <a:ext cx="2072362" cy="720000"/>
      </dsp:txXfrm>
    </dsp:sp>
    <dsp:sp modelId="{1FB8886B-DCB4-49A3-A997-20721210CCC1}">
      <dsp:nvSpPr>
        <dsp:cNvPr id="0" name=""/>
        <dsp:cNvSpPr/>
      </dsp:nvSpPr>
      <dsp:spPr>
        <a:xfrm>
          <a:off x="6009031" y="1203549"/>
          <a:ext cx="932563" cy="932563"/>
        </a:xfrm>
        <a:prstGeom prst="rect">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CD7AF-D7E3-4FD7-AA23-A7BE39D4284B}">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API Management</a:t>
          </a:r>
        </a:p>
      </dsp:txBody>
      <dsp:txXfrm>
        <a:off x="5439131" y="2427788"/>
        <a:ext cx="2072362" cy="720000"/>
      </dsp:txXfrm>
    </dsp:sp>
    <dsp:sp modelId="{C5E2506B-3C20-4D77-8400-391CC72E4888}">
      <dsp:nvSpPr>
        <dsp:cNvPr id="0" name=""/>
        <dsp:cNvSpPr/>
      </dsp:nvSpPr>
      <dsp:spPr>
        <a:xfrm>
          <a:off x="8444057" y="1203549"/>
          <a:ext cx="932563" cy="932563"/>
        </a:xfrm>
        <a:prstGeom prst="rect">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3D9D98-29AD-4D04-827C-342B7FA4EADE}">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Logic Apps</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42D01-BB44-425A-82B1-5C4FAD277FD7}">
      <dsp:nvSpPr>
        <dsp:cNvPr id="0" name=""/>
        <dsp:cNvSpPr/>
      </dsp:nvSpPr>
      <dsp:spPr>
        <a:xfrm>
          <a:off x="1212569" y="987197"/>
          <a:ext cx="1300252" cy="13002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24424-BD92-49BB-B868-BBD037CB1261}">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Compose using different services</a:t>
          </a:r>
        </a:p>
      </dsp:txBody>
      <dsp:txXfrm>
        <a:off x="417971" y="2644140"/>
        <a:ext cx="2889450" cy="720000"/>
      </dsp:txXfrm>
    </dsp:sp>
    <dsp:sp modelId="{557F74C1-0FED-4EFE-A77F-C4524697FC40}">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E8262-925F-4007-A393-1A9A76DA9B38}">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Various options</a:t>
          </a:r>
        </a:p>
      </dsp:txBody>
      <dsp:txXfrm>
        <a:off x="3813075" y="2644140"/>
        <a:ext cx="2889450" cy="720000"/>
      </dsp:txXfrm>
    </dsp:sp>
    <dsp:sp modelId="{8DE9DC24-F962-4114-8CEE-794FA0BA7C28}">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1473C-4EDC-4CDD-9155-9CF6355D23AE}">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Azure Architecture Center</a:t>
          </a:r>
          <a:endParaRPr lang="nl-NL" sz="23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D0358014-7545-4B99-AF82-4BDBC637357A}" type="datetimeFigureOut">
              <a:rPr lang="nl-NL" smtClean="0"/>
              <a:t>16-5-2021</a:t>
            </a:fld>
            <a:endParaRPr lang="nl-NL"/>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nl-NL"/>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3358F674-0C92-44D5-8FFA-77E7F948EEB3}" type="slidenum">
              <a:rPr lang="nl-NL" smtClean="0"/>
              <a:t>‹#›</a:t>
            </a:fld>
            <a:endParaRPr lang="nl-NL"/>
          </a:p>
        </p:txBody>
      </p:sp>
    </p:spTree>
    <p:extLst>
      <p:ext uri="{BB962C8B-B14F-4D97-AF65-F5344CB8AC3E}">
        <p14:creationId xmlns:p14="http://schemas.microsoft.com/office/powerpoint/2010/main" val="49282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a:t>Patterns are accepted solutions to recurring problems within a given context. </a:t>
            </a:r>
          </a:p>
          <a:p>
            <a:r>
              <a:rPr lang="en-US" altLang="nl-NL" dirty="0"/>
              <a:t>They are abstract enough to apply to most integration technologies, but specific enough to provide hands-on guidance to designers and architects. </a:t>
            </a:r>
          </a:p>
          <a:p>
            <a:r>
              <a:rPr lang="en-US" altLang="nl-NL" dirty="0"/>
              <a:t>Patterns also provide a vocabulary for developers to efficiently describe their solution.</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3</a:t>
            </a:fld>
            <a:endParaRPr lang="nl-NL"/>
          </a:p>
        </p:txBody>
      </p:sp>
    </p:spTree>
    <p:extLst>
      <p:ext uri="{BB962C8B-B14F-4D97-AF65-F5344CB8AC3E}">
        <p14:creationId xmlns:p14="http://schemas.microsoft.com/office/powerpoint/2010/main" val="310943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altLang="nl-NL" b="1" dirty="0"/>
          </a:p>
          <a:p>
            <a:r>
              <a:rPr lang="en-US" altLang="nl-NL" b="1" dirty="0"/>
              <a:t>Summary</a:t>
            </a:r>
            <a:endParaRPr lang="en-US" altLang="nl-NL" dirty="0"/>
          </a:p>
          <a:p>
            <a:r>
              <a:rPr lang="en-US" altLang="nl-NL" dirty="0"/>
              <a:t>Integration patterns form a common language that can be used in integration projects</a:t>
            </a:r>
          </a:p>
          <a:p>
            <a:r>
              <a:rPr lang="en-US" altLang="nl-NL" dirty="0"/>
              <a:t>These patterns are widely used within BizTalk and other integration platforms</a:t>
            </a:r>
          </a:p>
          <a:p>
            <a:r>
              <a:rPr lang="en-US" altLang="nl-NL" dirty="0"/>
              <a:t>BizTalk Server 2004 provides a number of pattern implementations out of the box</a:t>
            </a:r>
          </a:p>
          <a:p>
            <a:r>
              <a:rPr lang="en-US" altLang="nl-NL" dirty="0"/>
              <a:t>Many other patterns can be implemented easily within BizTalk</a:t>
            </a:r>
          </a:p>
          <a:p>
            <a:r>
              <a:rPr lang="en-US" altLang="nl-NL" dirty="0"/>
              <a:t>Patterns to aggregate, or </a:t>
            </a:r>
            <a:r>
              <a:rPr lang="en-US" altLang="nl-NL" dirty="0" err="1"/>
              <a:t>resequence</a:t>
            </a:r>
            <a:r>
              <a:rPr lang="en-US" altLang="nl-NL" dirty="0"/>
              <a:t> messages can be complex to implement, but sample implementations are available</a:t>
            </a:r>
          </a:p>
          <a:p>
            <a:endParaRPr lang="en-US" altLang="nl-NL" dirty="0"/>
          </a:p>
          <a:p>
            <a:endParaRPr lang="en-US" altLang="nl-NL" b="1" dirty="0"/>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18</a:t>
            </a:fld>
            <a:endParaRPr lang="nl-NL"/>
          </a:p>
        </p:txBody>
      </p:sp>
    </p:spTree>
    <p:extLst>
      <p:ext uri="{BB962C8B-B14F-4D97-AF65-F5344CB8AC3E}">
        <p14:creationId xmlns:p14="http://schemas.microsoft.com/office/powerpoint/2010/main" val="33105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5/30/2021 12:44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4</a:t>
            </a:fld>
            <a:endParaRPr lang="nl-NL"/>
          </a:p>
        </p:txBody>
      </p:sp>
    </p:spTree>
    <p:extLst>
      <p:ext uri="{BB962C8B-B14F-4D97-AF65-F5344CB8AC3E}">
        <p14:creationId xmlns:p14="http://schemas.microsoft.com/office/powerpoint/2010/main" val="20622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7</a:t>
            </a:fld>
            <a:endParaRPr lang="nl-NL"/>
          </a:p>
        </p:txBody>
      </p:sp>
    </p:spTree>
    <p:extLst>
      <p:ext uri="{BB962C8B-B14F-4D97-AF65-F5344CB8AC3E}">
        <p14:creationId xmlns:p14="http://schemas.microsoft.com/office/powerpoint/2010/main" val="20622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are one-way</a:t>
            </a:r>
          </a:p>
          <a:p>
            <a:r>
              <a:rPr lang="en-US" dirty="0"/>
              <a:t>Which means communications are asynchronous</a:t>
            </a:r>
          </a:p>
          <a:p>
            <a:endParaRPr lang="en-US" dirty="0"/>
          </a:p>
          <a:p>
            <a:r>
              <a:rPr lang="en-US" dirty="0"/>
              <a:t>To model request/response use two channels</a:t>
            </a:r>
          </a:p>
          <a:p>
            <a:endParaRPr lang="en-US" dirty="0"/>
          </a:p>
          <a:p>
            <a:r>
              <a:rPr lang="en-US" dirty="0"/>
              <a:t>Applications are independent of the messaging system</a:t>
            </a:r>
          </a:p>
          <a:p>
            <a:r>
              <a:rPr lang="en-US" dirty="0"/>
              <a:t>So you need adapters that are able to take application specific</a:t>
            </a:r>
          </a:p>
          <a:p>
            <a:r>
              <a:rPr lang="en-US" dirty="0"/>
              <a:t>data and create a message and send it to a channel.</a:t>
            </a:r>
          </a:p>
          <a:p>
            <a:endParaRPr lang="en-US" dirty="0"/>
          </a:p>
          <a:p>
            <a:r>
              <a:rPr lang="en-US" dirty="0"/>
              <a:t>At the other side you need Message endpoints that can receive a message</a:t>
            </a:r>
          </a:p>
          <a:p>
            <a:r>
              <a:rPr lang="en-US" dirty="0"/>
              <a:t>From a channel and pass it to an application in an application specific way.</a:t>
            </a:r>
          </a:p>
          <a:p>
            <a:endParaRPr lang="en-US" dirty="0"/>
          </a:p>
          <a:p>
            <a:r>
              <a:rPr lang="en-US" dirty="0"/>
              <a:t>These are the glue components to bind applications to the messaging system.</a:t>
            </a:r>
          </a:p>
          <a:p>
            <a:r>
              <a:rPr lang="en-US" dirty="0"/>
              <a:t>If an application changes, then the adapter or endpoint needs changing</a:t>
            </a:r>
          </a:p>
          <a:p>
            <a:r>
              <a:rPr lang="en-US" dirty="0"/>
              <a:t>Isolates change across the system.</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9</a:t>
            </a:fld>
            <a:endParaRPr lang="nl-NL"/>
          </a:p>
        </p:txBody>
      </p:sp>
    </p:spTree>
    <p:extLst>
      <p:ext uri="{BB962C8B-B14F-4D97-AF65-F5344CB8AC3E}">
        <p14:creationId xmlns:p14="http://schemas.microsoft.com/office/powerpoint/2010/main" val="282541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are one-way</a:t>
            </a:r>
          </a:p>
          <a:p>
            <a:r>
              <a:rPr lang="en-US" dirty="0"/>
              <a:t>Which means communications are asynchronous</a:t>
            </a:r>
          </a:p>
          <a:p>
            <a:endParaRPr lang="en-US" dirty="0"/>
          </a:p>
          <a:p>
            <a:r>
              <a:rPr lang="en-US" dirty="0"/>
              <a:t>To model request/response use two channels</a:t>
            </a:r>
          </a:p>
          <a:p>
            <a:endParaRPr lang="en-US" dirty="0"/>
          </a:p>
          <a:p>
            <a:r>
              <a:rPr lang="en-US" dirty="0"/>
              <a:t>Applications are independent of the messaging system</a:t>
            </a:r>
          </a:p>
          <a:p>
            <a:r>
              <a:rPr lang="en-US" dirty="0"/>
              <a:t>So you need adapters that are able to take application specific</a:t>
            </a:r>
          </a:p>
          <a:p>
            <a:r>
              <a:rPr lang="en-US" dirty="0"/>
              <a:t>data and create a message and send it to a channel.</a:t>
            </a:r>
          </a:p>
          <a:p>
            <a:endParaRPr lang="en-US" dirty="0"/>
          </a:p>
          <a:p>
            <a:r>
              <a:rPr lang="en-US" dirty="0"/>
              <a:t>At the other side you need Message endpoints that can receive a message</a:t>
            </a:r>
          </a:p>
          <a:p>
            <a:r>
              <a:rPr lang="en-US" dirty="0"/>
              <a:t>From a channel and pass it to an application in an application specific way.</a:t>
            </a:r>
          </a:p>
          <a:p>
            <a:endParaRPr lang="en-US" dirty="0"/>
          </a:p>
          <a:p>
            <a:r>
              <a:rPr lang="en-US" dirty="0"/>
              <a:t>These are the glue components to bind applications to the messaging system.</a:t>
            </a:r>
          </a:p>
          <a:p>
            <a:r>
              <a:rPr lang="en-US" dirty="0"/>
              <a:t>If an application changes, then the adapter or endpoint needs changing</a:t>
            </a:r>
          </a:p>
          <a:p>
            <a:r>
              <a:rPr lang="en-US" dirty="0"/>
              <a:t>Isolates change across the system.</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11</a:t>
            </a:fld>
            <a:endParaRPr lang="nl-NL"/>
          </a:p>
        </p:txBody>
      </p:sp>
    </p:spTree>
    <p:extLst>
      <p:ext uri="{BB962C8B-B14F-4D97-AF65-F5344CB8AC3E}">
        <p14:creationId xmlns:p14="http://schemas.microsoft.com/office/powerpoint/2010/main" val="302693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are one-way</a:t>
            </a:r>
          </a:p>
          <a:p>
            <a:r>
              <a:rPr lang="en-US" dirty="0"/>
              <a:t>Which means communications are asynchronous</a:t>
            </a:r>
          </a:p>
          <a:p>
            <a:endParaRPr lang="en-US" dirty="0"/>
          </a:p>
          <a:p>
            <a:r>
              <a:rPr lang="en-US" dirty="0"/>
              <a:t>To model request/response use two channels</a:t>
            </a:r>
          </a:p>
          <a:p>
            <a:endParaRPr lang="en-US" dirty="0"/>
          </a:p>
          <a:p>
            <a:r>
              <a:rPr lang="en-US" dirty="0"/>
              <a:t>Applications are independent of the messaging system</a:t>
            </a:r>
          </a:p>
          <a:p>
            <a:r>
              <a:rPr lang="en-US" dirty="0"/>
              <a:t>So you need adapters that are able to take application specific</a:t>
            </a:r>
          </a:p>
          <a:p>
            <a:r>
              <a:rPr lang="en-US" dirty="0"/>
              <a:t>data and create a message and send it to a channel.</a:t>
            </a:r>
          </a:p>
          <a:p>
            <a:endParaRPr lang="en-US" dirty="0"/>
          </a:p>
          <a:p>
            <a:r>
              <a:rPr lang="en-US" dirty="0"/>
              <a:t>At the other side you need Message endpoints that can receive a message</a:t>
            </a:r>
          </a:p>
          <a:p>
            <a:r>
              <a:rPr lang="en-US" dirty="0"/>
              <a:t>From a channel and pass it to an application in an application specific way.</a:t>
            </a:r>
          </a:p>
          <a:p>
            <a:endParaRPr lang="en-US" dirty="0"/>
          </a:p>
          <a:p>
            <a:r>
              <a:rPr lang="en-US" dirty="0"/>
              <a:t>These are the glue components to bind applications to the messaging system.</a:t>
            </a:r>
          </a:p>
          <a:p>
            <a:r>
              <a:rPr lang="en-US" dirty="0"/>
              <a:t>If an application changes, then the adapter or endpoint needs changing</a:t>
            </a:r>
          </a:p>
          <a:p>
            <a:r>
              <a:rPr lang="en-US" dirty="0"/>
              <a:t>Isolates change across the system.</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12</a:t>
            </a:fld>
            <a:endParaRPr lang="nl-NL"/>
          </a:p>
        </p:txBody>
      </p:sp>
    </p:spTree>
    <p:extLst>
      <p:ext uri="{BB962C8B-B14F-4D97-AF65-F5344CB8AC3E}">
        <p14:creationId xmlns:p14="http://schemas.microsoft.com/office/powerpoint/2010/main" val="38713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are one-way</a:t>
            </a:r>
          </a:p>
          <a:p>
            <a:r>
              <a:rPr lang="en-US" dirty="0"/>
              <a:t>Which means communications are asynchronous</a:t>
            </a:r>
          </a:p>
          <a:p>
            <a:endParaRPr lang="en-US" dirty="0"/>
          </a:p>
          <a:p>
            <a:r>
              <a:rPr lang="en-US" dirty="0"/>
              <a:t>To model request/response use two channels</a:t>
            </a:r>
          </a:p>
          <a:p>
            <a:endParaRPr lang="en-US" dirty="0"/>
          </a:p>
          <a:p>
            <a:r>
              <a:rPr lang="en-US" dirty="0"/>
              <a:t>Applications are independent of the messaging system</a:t>
            </a:r>
          </a:p>
          <a:p>
            <a:r>
              <a:rPr lang="en-US" dirty="0"/>
              <a:t>So you need adapters that are able to take application specific</a:t>
            </a:r>
          </a:p>
          <a:p>
            <a:r>
              <a:rPr lang="en-US" dirty="0"/>
              <a:t>data and create a message and send it to a channel.</a:t>
            </a:r>
          </a:p>
          <a:p>
            <a:endParaRPr lang="en-US" dirty="0"/>
          </a:p>
          <a:p>
            <a:r>
              <a:rPr lang="en-US" dirty="0"/>
              <a:t>At the other side you need Message endpoints that can receive a message</a:t>
            </a:r>
          </a:p>
          <a:p>
            <a:r>
              <a:rPr lang="en-US" dirty="0"/>
              <a:t>From a channel and pass it to an application in an application specific way.</a:t>
            </a:r>
          </a:p>
          <a:p>
            <a:endParaRPr lang="en-US" dirty="0"/>
          </a:p>
          <a:p>
            <a:r>
              <a:rPr lang="en-US" dirty="0"/>
              <a:t>These are the glue components to bind applications to the messaging system.</a:t>
            </a:r>
          </a:p>
          <a:p>
            <a:r>
              <a:rPr lang="en-US" dirty="0"/>
              <a:t>If an application changes, then the adapter or endpoint needs changing</a:t>
            </a:r>
          </a:p>
          <a:p>
            <a:r>
              <a:rPr lang="en-US" dirty="0"/>
              <a:t>Isolates change across the system.</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13</a:t>
            </a:fld>
            <a:endParaRPr lang="nl-NL"/>
          </a:p>
        </p:txBody>
      </p:sp>
    </p:spTree>
    <p:extLst>
      <p:ext uri="{BB962C8B-B14F-4D97-AF65-F5344CB8AC3E}">
        <p14:creationId xmlns:p14="http://schemas.microsoft.com/office/powerpoint/2010/main" val="2269299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inclusion of the translator works for now</a:t>
            </a:r>
          </a:p>
          <a:p>
            <a:pPr lvl="1"/>
            <a:r>
              <a:rPr lang="en-US" dirty="0"/>
              <a:t>But what if there are other steps that need to take place, for example if the message has been signed and encrypted then we need to verify the signature and decrypt message.</a:t>
            </a:r>
          </a:p>
          <a:p>
            <a:pPr lvl="1"/>
            <a:r>
              <a:rPr lang="en-US" dirty="0"/>
              <a:t>Signature verification and decryption are common processes</a:t>
            </a:r>
          </a:p>
          <a:p>
            <a:pPr lvl="2"/>
            <a:r>
              <a:rPr lang="en-US" dirty="0"/>
              <a:t>We don’t want to hard code these into endpoints or the translator. We want to reuse.</a:t>
            </a:r>
          </a:p>
          <a:p>
            <a:r>
              <a:rPr lang="en-US" dirty="0"/>
              <a:t>A pipes and filters architecture allows us to do this.</a:t>
            </a:r>
          </a:p>
          <a:p>
            <a:pPr lvl="1"/>
            <a:r>
              <a:rPr lang="en-US" dirty="0"/>
              <a:t>The message passes through a number of components that process the message (filters)</a:t>
            </a:r>
          </a:p>
          <a:p>
            <a:pPr lvl="1"/>
            <a:r>
              <a:rPr lang="en-US" dirty="0"/>
              <a:t>They send the message down the pipe (channel) they are connected to.</a:t>
            </a:r>
          </a:p>
          <a:p>
            <a:pPr lvl="1"/>
            <a:r>
              <a:rPr lang="en-US" dirty="0"/>
              <a:t>They all deal with the same message/channel abstraction</a:t>
            </a:r>
          </a:p>
          <a:p>
            <a:pPr lvl="1"/>
            <a:r>
              <a:rPr lang="en-US" dirty="0"/>
              <a:t>They can be composed flexibly depending on the circumstance</a:t>
            </a:r>
          </a:p>
          <a:p>
            <a:pPr lvl="1"/>
            <a:endParaRPr lang="en-US" dirty="0"/>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14</a:t>
            </a:fld>
            <a:endParaRPr lang="nl-NL"/>
          </a:p>
        </p:txBody>
      </p:sp>
    </p:spTree>
    <p:extLst>
      <p:ext uri="{BB962C8B-B14F-4D97-AF65-F5344CB8AC3E}">
        <p14:creationId xmlns:p14="http://schemas.microsoft.com/office/powerpoint/2010/main" val="218648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send a message down a channel and apply various processing/filtering steps.</a:t>
            </a:r>
          </a:p>
          <a:p>
            <a:pPr lvl="1"/>
            <a:r>
              <a:rPr lang="en-US" dirty="0"/>
              <a:t>Each filter is connected to an incoming and an outgoing channel</a:t>
            </a:r>
          </a:p>
          <a:p>
            <a:r>
              <a:rPr lang="en-US" dirty="0"/>
              <a:t>But the endpoints are hard coded.</a:t>
            </a:r>
          </a:p>
          <a:p>
            <a:pPr lvl="1"/>
            <a:r>
              <a:rPr lang="en-US" dirty="0"/>
              <a:t>This is not flexible</a:t>
            </a:r>
          </a:p>
          <a:p>
            <a:pPr lvl="1"/>
            <a:r>
              <a:rPr lang="en-US" dirty="0"/>
              <a:t>What if an endpoint changes?</a:t>
            </a:r>
          </a:p>
          <a:p>
            <a:pPr lvl="1"/>
            <a:r>
              <a:rPr lang="en-US" dirty="0"/>
              <a:t>Introduce a Router</a:t>
            </a:r>
          </a:p>
          <a:p>
            <a:pPr lvl="1"/>
            <a:r>
              <a:rPr lang="en-US" dirty="0"/>
              <a:t>A router knows where to send a message</a:t>
            </a:r>
          </a:p>
          <a:p>
            <a:pPr lvl="2"/>
            <a:r>
              <a:rPr lang="en-US" dirty="0"/>
              <a:t>E.g. a Content-Based Router could use</a:t>
            </a:r>
          </a:p>
          <a:p>
            <a:pPr lvl="3"/>
            <a:r>
              <a:rPr lang="en-US" dirty="0"/>
              <a:t>Message type (in headers)</a:t>
            </a:r>
          </a:p>
          <a:p>
            <a:pPr lvl="3"/>
            <a:r>
              <a:rPr lang="en-US" dirty="0"/>
              <a:t>Message content (in body)</a:t>
            </a:r>
          </a:p>
          <a:p>
            <a:pPr lvl="2"/>
            <a:r>
              <a:rPr lang="en-US" dirty="0"/>
              <a:t>Or a Context Based Router</a:t>
            </a:r>
          </a:p>
          <a:p>
            <a:pPr lvl="3"/>
            <a:r>
              <a:rPr lang="en-US" dirty="0"/>
              <a:t>Receives context information from a central configuration location</a:t>
            </a:r>
          </a:p>
          <a:p>
            <a:pPr lvl="3"/>
            <a:r>
              <a:rPr lang="en-US" dirty="0"/>
              <a:t>For example a ‘testing’ context could route differently to a ‘production’ context.</a:t>
            </a:r>
          </a:p>
          <a:p>
            <a:endParaRPr lang="nl-NL" dirty="0"/>
          </a:p>
        </p:txBody>
      </p:sp>
      <p:sp>
        <p:nvSpPr>
          <p:cNvPr id="4" name="Slide Number Placeholder 3"/>
          <p:cNvSpPr>
            <a:spLocks noGrp="1"/>
          </p:cNvSpPr>
          <p:nvPr>
            <p:ph type="sldNum" sz="quarter" idx="5"/>
          </p:nvPr>
        </p:nvSpPr>
        <p:spPr/>
        <p:txBody>
          <a:bodyPr/>
          <a:lstStyle/>
          <a:p>
            <a:fld id="{3358F674-0C92-44D5-8FFA-77E7F948EEB3}" type="slidenum">
              <a:rPr lang="nl-NL" smtClean="0"/>
              <a:t>15</a:t>
            </a:fld>
            <a:endParaRPr lang="nl-NL"/>
          </a:p>
        </p:txBody>
      </p:sp>
    </p:spTree>
    <p:extLst>
      <p:ext uri="{BB962C8B-B14F-4D97-AF65-F5344CB8AC3E}">
        <p14:creationId xmlns:p14="http://schemas.microsoft.com/office/powerpoint/2010/main" val="3221794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404D64DF-5637-47B4-B839-1997FD451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938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91029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8335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01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52901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79766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805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D8A0CA0A-3666-46AF-8253-2FCD04A118E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9491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44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AC7C8588-3C4C-410A-9CA7-0FF2BD34167F}"/>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143297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923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3FD75B30-586B-458B-AC42-74D03D8C9968}"/>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554191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e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aphicFrame>
        <p:nvGraphicFramePr>
          <p:cNvPr id="3" name="Chart 2">
            <a:extLst>
              <a:ext uri="{FF2B5EF4-FFF2-40B4-BE49-F238E27FC236}">
                <a16:creationId xmlns:a16="http://schemas.microsoft.com/office/drawing/2014/main" id="{513B0D8F-3956-451D-ACC9-1C859E267636}"/>
              </a:ext>
            </a:extLst>
          </p:cNvPr>
          <p:cNvGraphicFramePr/>
          <p:nvPr/>
        </p:nvGraphicFramePr>
        <p:xfrm>
          <a:off x="1826227" y="1181100"/>
          <a:ext cx="8539547" cy="52136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29266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764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4667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2593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501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50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563102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66E7BC0F-2A80-4603-871F-590CF1920A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22710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30-05-2021</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F9E52122-BDF2-4311-8412-2072101E3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8700" y="136525"/>
            <a:ext cx="1332000" cy="395068"/>
          </a:xfrm>
          <a:prstGeom prst="rect">
            <a:avLst/>
          </a:prstGeom>
        </p:spPr>
      </p:pic>
      <p:grpSp>
        <p:nvGrpSpPr>
          <p:cNvPr id="15" name="Group 14">
            <a:extLst>
              <a:ext uri="{FF2B5EF4-FFF2-40B4-BE49-F238E27FC236}">
                <a16:creationId xmlns:a16="http://schemas.microsoft.com/office/drawing/2014/main" id="{E8DD158C-1606-4134-92C8-71AFE0966C58}"/>
              </a:ext>
            </a:extLst>
          </p:cNvPr>
          <p:cNvGrpSpPr/>
          <p:nvPr userDrawn="1"/>
        </p:nvGrpSpPr>
        <p:grpSpPr>
          <a:xfrm>
            <a:off x="198349" y="185738"/>
            <a:ext cx="2834559" cy="497031"/>
            <a:chOff x="198349" y="185738"/>
            <a:chExt cx="2834559" cy="497031"/>
          </a:xfrm>
        </p:grpSpPr>
        <p:sp>
          <p:nvSpPr>
            <p:cNvPr id="22" name="TextBox 21">
              <a:extLst>
                <a:ext uri="{FF2B5EF4-FFF2-40B4-BE49-F238E27FC236}">
                  <a16:creationId xmlns:a16="http://schemas.microsoft.com/office/drawing/2014/main" id="{DE035813-7752-461B-B08A-87BE77A06468}"/>
                </a:ext>
              </a:extLst>
            </p:cNvPr>
            <p:cNvSpPr txBox="1"/>
            <p:nvPr userDrawn="1"/>
          </p:nvSpPr>
          <p:spPr>
            <a:xfrm>
              <a:off x="198349" y="428853"/>
              <a:ext cx="120500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962FF"/>
                  </a:solidFill>
                  <a:effectLst/>
                  <a:uLnTx/>
                  <a:uFillTx/>
                  <a:latin typeface="Poppins" panose="00000500000000000000" pitchFamily="50" charset="0"/>
                  <a:ea typeface="Lato" panose="020F0502020204030203" pitchFamily="34" charset="0"/>
                  <a:cs typeface="Poppins" panose="00000500000000000000" pitchFamily="50" charset="0"/>
                </a:rPr>
                <a:t>JUNE 1 - 3, 2021</a:t>
              </a:r>
            </a:p>
          </p:txBody>
        </p:sp>
        <p:pic>
          <p:nvPicPr>
            <p:cNvPr id="14" name="Picture 13">
              <a:extLst>
                <a:ext uri="{FF2B5EF4-FFF2-40B4-BE49-F238E27FC236}">
                  <a16:creationId xmlns:a16="http://schemas.microsoft.com/office/drawing/2014/main" id="{EAB362E0-103B-4454-8B8F-D37D7F7F74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87" t="39941"/>
            <a:stretch/>
          </p:blipFill>
          <p:spPr>
            <a:xfrm>
              <a:off x="359524" y="185738"/>
              <a:ext cx="2673384" cy="215900"/>
            </a:xfrm>
            <a:prstGeom prst="rect">
              <a:avLst/>
            </a:prstGeom>
          </p:spPr>
        </p:pic>
      </p:grpSp>
    </p:spTree>
    <p:extLst>
      <p:ext uri="{BB962C8B-B14F-4D97-AF65-F5344CB8AC3E}">
        <p14:creationId xmlns:p14="http://schemas.microsoft.com/office/powerpoint/2010/main" val="24799747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349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a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D473EDBF-E31C-4421-A8AA-318B85AC7CAC}"/>
              </a:ext>
            </a:extLst>
          </p:cNvPr>
          <p:cNvGrpSpPr/>
          <p:nvPr/>
        </p:nvGrpSpPr>
        <p:grpSpPr>
          <a:xfrm>
            <a:off x="8361439" y="2361379"/>
            <a:ext cx="2794000" cy="2821509"/>
            <a:chOff x="6322035" y="2125677"/>
            <a:chExt cx="2037248" cy="2531334"/>
          </a:xfrm>
        </p:grpSpPr>
        <p:sp>
          <p:nvSpPr>
            <p:cNvPr id="4" name="TextBox 3">
              <a:extLst>
                <a:ext uri="{FF2B5EF4-FFF2-40B4-BE49-F238E27FC236}">
                  <a16:creationId xmlns:a16="http://schemas.microsoft.com/office/drawing/2014/main" id="{DB3A7383-9160-4728-B1B0-43C3A0E30B29}"/>
                </a:ext>
              </a:extLst>
            </p:cNvPr>
            <p:cNvSpPr txBox="1"/>
            <p:nvPr/>
          </p:nvSpPr>
          <p:spPr>
            <a:xfrm>
              <a:off x="632203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10x</a:t>
              </a:r>
            </a:p>
          </p:txBody>
        </p:sp>
        <p:sp>
          <p:nvSpPr>
            <p:cNvPr id="5" name="TextBox 4">
              <a:extLst>
                <a:ext uri="{FF2B5EF4-FFF2-40B4-BE49-F238E27FC236}">
                  <a16:creationId xmlns:a16="http://schemas.microsoft.com/office/drawing/2014/main" id="{ED74E455-0ED5-46FC-BCF7-F6EA7424D0E1}"/>
                </a:ext>
              </a:extLst>
            </p:cNvPr>
            <p:cNvSpPr txBox="1"/>
            <p:nvPr/>
          </p:nvSpPr>
          <p:spPr>
            <a:xfrm>
              <a:off x="634788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Easy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adoption: </a:t>
              </a:r>
            </a:p>
          </p:txBody>
        </p:sp>
        <p:sp>
          <p:nvSpPr>
            <p:cNvPr id="6" name="TextBox 5">
              <a:extLst>
                <a:ext uri="{FF2B5EF4-FFF2-40B4-BE49-F238E27FC236}">
                  <a16:creationId xmlns:a16="http://schemas.microsoft.com/office/drawing/2014/main" id="{17E6BB63-3827-4250-8C35-8A40BA9BBA3C}"/>
                </a:ext>
              </a:extLst>
            </p:cNvPr>
            <p:cNvSpPr txBox="1"/>
            <p:nvPr/>
          </p:nvSpPr>
          <p:spPr>
            <a:xfrm>
              <a:off x="634788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grpSp>
        <p:nvGrpSpPr>
          <p:cNvPr id="11" name="Group 10">
            <a:extLst>
              <a:ext uri="{FF2B5EF4-FFF2-40B4-BE49-F238E27FC236}">
                <a16:creationId xmlns:a16="http://schemas.microsoft.com/office/drawing/2014/main" id="{A93B65A1-7FE5-4864-B30D-387972509580}"/>
              </a:ext>
            </a:extLst>
          </p:cNvPr>
          <p:cNvGrpSpPr/>
          <p:nvPr/>
        </p:nvGrpSpPr>
        <p:grpSpPr>
          <a:xfrm>
            <a:off x="1036563" y="2361379"/>
            <a:ext cx="2794000" cy="2821509"/>
            <a:chOff x="6322035" y="2125677"/>
            <a:chExt cx="2037248" cy="2531334"/>
          </a:xfrm>
        </p:grpSpPr>
        <p:sp>
          <p:nvSpPr>
            <p:cNvPr id="12" name="TextBox 11">
              <a:extLst>
                <a:ext uri="{FF2B5EF4-FFF2-40B4-BE49-F238E27FC236}">
                  <a16:creationId xmlns:a16="http://schemas.microsoft.com/office/drawing/2014/main" id="{00FBD511-2D17-4463-94E0-1CDF9B9B3E9F}"/>
                </a:ext>
              </a:extLst>
            </p:cNvPr>
            <p:cNvSpPr txBox="1"/>
            <p:nvPr/>
          </p:nvSpPr>
          <p:spPr>
            <a:xfrm>
              <a:off x="632203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10x</a:t>
              </a:r>
            </a:p>
          </p:txBody>
        </p:sp>
        <p:sp>
          <p:nvSpPr>
            <p:cNvPr id="13" name="TextBox 12">
              <a:extLst>
                <a:ext uri="{FF2B5EF4-FFF2-40B4-BE49-F238E27FC236}">
                  <a16:creationId xmlns:a16="http://schemas.microsoft.com/office/drawing/2014/main" id="{009BE09D-71F1-43FA-AB24-EFCEEA533954}"/>
                </a:ext>
              </a:extLst>
            </p:cNvPr>
            <p:cNvSpPr txBox="1"/>
            <p:nvPr/>
          </p:nvSpPr>
          <p:spPr>
            <a:xfrm>
              <a:off x="634788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Easy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adoption: </a:t>
              </a:r>
            </a:p>
          </p:txBody>
        </p:sp>
        <p:sp>
          <p:nvSpPr>
            <p:cNvPr id="14" name="TextBox 13">
              <a:extLst>
                <a:ext uri="{FF2B5EF4-FFF2-40B4-BE49-F238E27FC236}">
                  <a16:creationId xmlns:a16="http://schemas.microsoft.com/office/drawing/2014/main" id="{EA12E885-E694-49F1-8EFD-E2D7E1B6661D}"/>
                </a:ext>
              </a:extLst>
            </p:cNvPr>
            <p:cNvSpPr txBox="1"/>
            <p:nvPr/>
          </p:nvSpPr>
          <p:spPr>
            <a:xfrm>
              <a:off x="634788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grpSp>
        <p:nvGrpSpPr>
          <p:cNvPr id="15" name="Group 14">
            <a:extLst>
              <a:ext uri="{FF2B5EF4-FFF2-40B4-BE49-F238E27FC236}">
                <a16:creationId xmlns:a16="http://schemas.microsoft.com/office/drawing/2014/main" id="{7A74145B-F26D-48E9-A940-2683379BCD25}"/>
              </a:ext>
            </a:extLst>
          </p:cNvPr>
          <p:cNvGrpSpPr/>
          <p:nvPr/>
        </p:nvGrpSpPr>
        <p:grpSpPr>
          <a:xfrm>
            <a:off x="4744963" y="2361379"/>
            <a:ext cx="2662933" cy="2821509"/>
            <a:chOff x="9090795" y="2125677"/>
            <a:chExt cx="2037248" cy="2531334"/>
          </a:xfrm>
        </p:grpSpPr>
        <p:sp>
          <p:nvSpPr>
            <p:cNvPr id="16" name="TextBox 15">
              <a:extLst>
                <a:ext uri="{FF2B5EF4-FFF2-40B4-BE49-F238E27FC236}">
                  <a16:creationId xmlns:a16="http://schemas.microsoft.com/office/drawing/2014/main" id="{45EFC0C7-FC4D-4EB8-9EC2-D2F7A96848C8}"/>
                </a:ext>
              </a:extLst>
            </p:cNvPr>
            <p:cNvSpPr txBox="1"/>
            <p:nvPr/>
          </p:nvSpPr>
          <p:spPr>
            <a:xfrm>
              <a:off x="909079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50x</a:t>
              </a:r>
            </a:p>
          </p:txBody>
        </p:sp>
        <p:sp>
          <p:nvSpPr>
            <p:cNvPr id="17" name="TextBox 16">
              <a:extLst>
                <a:ext uri="{FF2B5EF4-FFF2-40B4-BE49-F238E27FC236}">
                  <a16:creationId xmlns:a16="http://schemas.microsoft.com/office/drawing/2014/main" id="{2415CE52-0734-42C3-BE2F-E4DC1E67A64B}"/>
                </a:ext>
              </a:extLst>
            </p:cNvPr>
            <p:cNvSpPr txBox="1"/>
            <p:nvPr/>
          </p:nvSpPr>
          <p:spPr>
            <a:xfrm>
              <a:off x="911664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Native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compilation: </a:t>
              </a:r>
            </a:p>
          </p:txBody>
        </p:sp>
        <p:sp>
          <p:nvSpPr>
            <p:cNvPr id="18" name="TextBox 17">
              <a:extLst>
                <a:ext uri="{FF2B5EF4-FFF2-40B4-BE49-F238E27FC236}">
                  <a16:creationId xmlns:a16="http://schemas.microsoft.com/office/drawing/2014/main" id="{550A59F3-AD2E-42C4-9758-1EADEBBB0A04}"/>
                </a:ext>
              </a:extLst>
            </p:cNvPr>
            <p:cNvSpPr txBox="1"/>
            <p:nvPr/>
          </p:nvSpPr>
          <p:spPr>
            <a:xfrm>
              <a:off x="911664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spTree>
    <p:extLst>
      <p:ext uri="{BB962C8B-B14F-4D97-AF65-F5344CB8AC3E}">
        <p14:creationId xmlns:p14="http://schemas.microsoft.com/office/powerpoint/2010/main" val="39308055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bg2"/>
        </a:solidFill>
        <a:effectLst/>
      </p:bgPr>
    </p:bg>
    <p:spTree>
      <p:nvGrpSpPr>
        <p:cNvPr id="1" name=""/>
        <p:cNvGrpSpPr/>
        <p:nvPr/>
      </p:nvGrpSpPr>
      <p:grpSpPr>
        <a:xfrm>
          <a:off x="0" y="0"/>
          <a:ext cx="0" cy="0"/>
          <a:chOff x="0" y="0"/>
          <a:chExt cx="0" cy="0"/>
        </a:xfrm>
      </p:grpSpPr>
      <p:sp>
        <p:nvSpPr>
          <p:cNvPr id="4" name="AutoShape 3">
            <a:extLst>
              <a:ext uri="{FF2B5EF4-FFF2-40B4-BE49-F238E27FC236}">
                <a16:creationId xmlns:a16="http://schemas.microsoft.com/office/drawing/2014/main" id="{BDCCCF80-A1A7-4476-82F6-B63FBF1D52DD}"/>
              </a:ext>
            </a:extLst>
          </p:cNvPr>
          <p:cNvSpPr>
            <a:spLocks noChangeAspect="1" noChangeArrowheads="1" noTextEdit="1"/>
          </p:cNvSpPr>
          <p:nvPr/>
        </p:nvSpPr>
        <p:spPr bwMode="auto">
          <a:xfrm>
            <a:off x="1391993" y="754063"/>
            <a:ext cx="9402473" cy="534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5">
            <a:extLst>
              <a:ext uri="{FF2B5EF4-FFF2-40B4-BE49-F238E27FC236}">
                <a16:creationId xmlns:a16="http://schemas.microsoft.com/office/drawing/2014/main" id="{8A967031-2E31-4788-B9FA-8CCA1D2A64EA}"/>
              </a:ext>
            </a:extLst>
          </p:cNvPr>
          <p:cNvSpPr>
            <a:spLocks noChangeArrowheads="1"/>
          </p:cNvSpPr>
          <p:nvPr/>
        </p:nvSpPr>
        <p:spPr bwMode="auto">
          <a:xfrm>
            <a:off x="5901040" y="4909224"/>
            <a:ext cx="404707" cy="113650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Rectangle 6">
            <a:extLst>
              <a:ext uri="{FF2B5EF4-FFF2-40B4-BE49-F238E27FC236}">
                <a16:creationId xmlns:a16="http://schemas.microsoft.com/office/drawing/2014/main" id="{269D8CC9-52D6-411B-8E29-0682BC108D9C}"/>
              </a:ext>
            </a:extLst>
          </p:cNvPr>
          <p:cNvSpPr>
            <a:spLocks noChangeArrowheads="1"/>
          </p:cNvSpPr>
          <p:nvPr/>
        </p:nvSpPr>
        <p:spPr bwMode="auto">
          <a:xfrm>
            <a:off x="3755547" y="5988901"/>
            <a:ext cx="4662429" cy="11087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A99FCA50-CAD8-4B6D-ABA4-832BD2D0CEDB}"/>
              </a:ext>
            </a:extLst>
          </p:cNvPr>
          <p:cNvSpPr>
            <a:spLocks/>
          </p:cNvSpPr>
          <p:nvPr/>
        </p:nvSpPr>
        <p:spPr bwMode="auto">
          <a:xfrm>
            <a:off x="1397537" y="758221"/>
            <a:ext cx="9402473" cy="42078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A1A401E6-0CA1-4CB5-8A4F-5B0A521CD4F9}"/>
              </a:ext>
            </a:extLst>
          </p:cNvPr>
          <p:cNvSpPr>
            <a:spLocks/>
          </p:cNvSpPr>
          <p:nvPr/>
        </p:nvSpPr>
        <p:spPr bwMode="auto">
          <a:xfrm>
            <a:off x="5392849" y="758221"/>
            <a:ext cx="5407161" cy="4207828"/>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Rectangle 9">
            <a:extLst>
              <a:ext uri="{FF2B5EF4-FFF2-40B4-BE49-F238E27FC236}">
                <a16:creationId xmlns:a16="http://schemas.microsoft.com/office/drawing/2014/main" id="{A4914764-880B-483E-9064-7AADEE7A16EB}"/>
              </a:ext>
            </a:extLst>
          </p:cNvPr>
          <p:cNvSpPr>
            <a:spLocks noChangeArrowheads="1"/>
          </p:cNvSpPr>
          <p:nvPr/>
        </p:nvSpPr>
        <p:spPr bwMode="auto">
          <a:xfrm>
            <a:off x="1661797" y="942557"/>
            <a:ext cx="8855473" cy="368115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Rectangle 12">
            <a:extLst>
              <a:ext uri="{FF2B5EF4-FFF2-40B4-BE49-F238E27FC236}">
                <a16:creationId xmlns:a16="http://schemas.microsoft.com/office/drawing/2014/main" id="{C78E050D-6AE5-420B-80A0-A5040D4EF0D7}"/>
              </a:ext>
            </a:extLst>
          </p:cNvPr>
          <p:cNvSpPr>
            <a:spLocks noChangeArrowheads="1"/>
          </p:cNvSpPr>
          <p:nvPr/>
        </p:nvSpPr>
        <p:spPr bwMode="auto">
          <a:xfrm>
            <a:off x="3023751" y="3067260"/>
            <a:ext cx="789084" cy="49618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Rectangle 21">
            <a:extLst>
              <a:ext uri="{FF2B5EF4-FFF2-40B4-BE49-F238E27FC236}">
                <a16:creationId xmlns:a16="http://schemas.microsoft.com/office/drawing/2014/main" id="{507049AA-D7EA-4AF6-B7F0-35975DA616F8}"/>
              </a:ext>
            </a:extLst>
          </p:cNvPr>
          <p:cNvSpPr>
            <a:spLocks noChangeArrowheads="1"/>
          </p:cNvSpPr>
          <p:nvPr/>
        </p:nvSpPr>
        <p:spPr bwMode="auto">
          <a:xfrm>
            <a:off x="1918665" y="2456044"/>
            <a:ext cx="282740" cy="25917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93CE510F-4DB0-410D-A0E5-6A674C8CE363}"/>
              </a:ext>
            </a:extLst>
          </p:cNvPr>
          <p:cNvPicPr>
            <a:picLocks noChangeAspect="1"/>
          </p:cNvPicPr>
          <p:nvPr/>
        </p:nvPicPr>
        <p:blipFill>
          <a:blip r:embed="rId2"/>
          <a:stretch>
            <a:fillRect/>
          </a:stretch>
        </p:blipFill>
        <p:spPr>
          <a:xfrm>
            <a:off x="1661796" y="942556"/>
            <a:ext cx="8886685" cy="3749070"/>
          </a:xfrm>
          <a:prstGeom prst="rect">
            <a:avLst/>
          </a:prstGeom>
        </p:spPr>
      </p:pic>
      <p:sp>
        <p:nvSpPr>
          <p:cNvPr id="13" name="Rectangle 25">
            <a:extLst>
              <a:ext uri="{FF2B5EF4-FFF2-40B4-BE49-F238E27FC236}">
                <a16:creationId xmlns:a16="http://schemas.microsoft.com/office/drawing/2014/main" id="{B176691D-70A2-4A9F-A843-FEEB65CFA6E8}"/>
              </a:ext>
            </a:extLst>
          </p:cNvPr>
          <p:cNvSpPr>
            <a:spLocks noChangeArrowheads="1"/>
          </p:cNvSpPr>
          <p:nvPr/>
        </p:nvSpPr>
        <p:spPr bwMode="auto">
          <a:xfrm>
            <a:off x="1662720" y="4510091"/>
            <a:ext cx="8888533" cy="1836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28989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4" y="2148764"/>
            <a:ext cx="3928533" cy="984885"/>
          </a:xfrm>
        </p:spPr>
        <p:txBody>
          <a:bodyPr wrap="square" rIns="0" anchor="b">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78934" y="3535544"/>
            <a:ext cx="3928533"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4236200"/>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356">
          <p15:clr>
            <a:srgbClr val="5ACBF0"/>
          </p15:clr>
        </p15:guide>
        <p15:guide id="8" orient="horz" pos="2226">
          <p15:clr>
            <a:srgbClr val="5ACBF0"/>
          </p15:clr>
        </p15:guide>
        <p15:guide id="9" pos="222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AE9285-9977-4441-A573-2C3A07B00C2F}"/>
              </a:ext>
            </a:extLst>
          </p:cNvPr>
          <p:cNvSpPr>
            <a:spLocks noGrp="1"/>
          </p:cNvSpPr>
          <p:nvPr>
            <p:ph type="title" hasCustomPrompt="1"/>
          </p:nvPr>
        </p:nvSpPr>
        <p:spPr>
          <a:xfrm>
            <a:off x="778934" y="2936559"/>
            <a:ext cx="3928533" cy="984885"/>
          </a:xfrm>
        </p:spPr>
        <p:txBody>
          <a:bodyPr wrap="square" rIns="0" anchor="ctr" anchorCtr="0">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Photo layout with Title  </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20824"/>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2160">
          <p15:clr>
            <a:srgbClr val="5ACBF0"/>
          </p15:clr>
        </p15:guide>
        <p15:guide id="9" pos="222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60FA2-49B3-4240-B08E-A7F01EFC25CA}"/>
              </a:ext>
            </a:extLst>
          </p:cNvPr>
          <p:cNvSpPr>
            <a:spLocks noGrp="1"/>
          </p:cNvSpPr>
          <p:nvPr>
            <p:ph type="title" hasCustomPrompt="1"/>
          </p:nvPr>
        </p:nvSpPr>
        <p:spPr>
          <a:xfrm>
            <a:off x="778934" y="2998113"/>
            <a:ext cx="3928533" cy="738664"/>
          </a:xfrm>
        </p:spPr>
        <p:txBody>
          <a:bodyPr wrap="square" anchor="t">
            <a:spAutoFit/>
          </a:bodyPr>
          <a:lstStyle>
            <a:lvl1pPr>
              <a:lnSpc>
                <a:spcPct val="100000"/>
              </a:lnSpc>
              <a:defRPr sz="2400" b="0" spc="0" baseline="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a:t>Photo layout with smaller text</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5230314"/>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1885">
          <p15:clr>
            <a:srgbClr val="5ACBF0"/>
          </p15:clr>
        </p15:guide>
        <p15:guide id="9" pos="222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3224"/>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 meaningful demo title</a:t>
            </a:r>
          </a:p>
        </p:txBody>
      </p:sp>
      <p:sp>
        <p:nvSpPr>
          <p:cNvPr id="5" name="Text Placeholder 4"/>
          <p:cNvSpPr>
            <a:spLocks noGrp="1"/>
          </p:cNvSpPr>
          <p:nvPr>
            <p:ph type="body" sz="quarter" idx="12" hasCustomPrompt="1"/>
          </p:nvPr>
        </p:nvSpPr>
        <p:spPr>
          <a:xfrm>
            <a:off x="778933" y="3977322"/>
            <a:ext cx="8950283"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Demo</a:t>
            </a:r>
          </a:p>
        </p:txBody>
      </p:sp>
      <p:pic>
        <p:nvPicPr>
          <p:cNvPr id="7" name="Picture 6">
            <a:extLst>
              <a:ext uri="{FF2B5EF4-FFF2-40B4-BE49-F238E27FC236}">
                <a16:creationId xmlns:a16="http://schemas.microsoft.com/office/drawing/2014/main" id="{341EE61B-E72C-4140-9B55-F89213301F2C}"/>
              </a:ext>
            </a:extLst>
          </p:cNvPr>
          <p:cNvPicPr>
            <a:picLocks noChangeAspect="1"/>
          </p:cNvPicPr>
          <p:nvPr/>
        </p:nvPicPr>
        <p:blipFill>
          <a:blip r:embed="rId2"/>
          <a:stretch>
            <a:fillRect/>
          </a:stretch>
        </p:blipFill>
        <p:spPr>
          <a:xfrm>
            <a:off x="8885197" y="4285098"/>
            <a:ext cx="2527871" cy="1983940"/>
          </a:xfrm>
          <a:prstGeom prst="rect">
            <a:avLst/>
          </a:prstGeom>
        </p:spPr>
      </p:pic>
    </p:spTree>
    <p:extLst>
      <p:ext uri="{BB962C8B-B14F-4D97-AF65-F5344CB8AC3E}">
        <p14:creationId xmlns:p14="http://schemas.microsoft.com/office/powerpoint/2010/main" val="2653834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601">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54052A7-75DA-4B2B-8A31-E6B076CC55BE}"/>
              </a:ext>
            </a:extLst>
          </p:cNvPr>
          <p:cNvPicPr>
            <a:picLocks noChangeAspect="1"/>
          </p:cNvPicPr>
          <p:nvPr/>
        </p:nvPicPr>
        <p:blipFill>
          <a:blip r:embed="rId2"/>
          <a:stretch>
            <a:fillRect/>
          </a:stretch>
        </p:blipFill>
        <p:spPr>
          <a:xfrm>
            <a:off x="8885197" y="4285098"/>
            <a:ext cx="2527871" cy="1983940"/>
          </a:xfrm>
          <a:prstGeom prst="rect">
            <a:avLst/>
          </a:prstGeom>
        </p:spPr>
      </p:pic>
    </p:spTree>
    <p:extLst>
      <p:ext uri="{BB962C8B-B14F-4D97-AF65-F5344CB8AC3E}">
        <p14:creationId xmlns:p14="http://schemas.microsoft.com/office/powerpoint/2010/main" val="207137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595">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778933" y="6161317"/>
            <a:ext cx="4287392"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35F5944-A906-47A7-AD29-6439BDCE3629}"/>
              </a:ext>
            </a:extLst>
          </p:cNvPr>
          <p:cNvPicPr>
            <a:picLocks noChangeAspect="1"/>
          </p:cNvPicPr>
          <p:nvPr/>
        </p:nvPicPr>
        <p:blipFill>
          <a:blip r:embed="rId2"/>
          <a:stretch>
            <a:fillRect/>
          </a:stretch>
        </p:blipFill>
        <p:spPr bwMode="black">
          <a:xfrm>
            <a:off x="778933" y="585788"/>
            <a:ext cx="1821920" cy="292608"/>
          </a:xfrm>
          <a:prstGeom prst="rect">
            <a:avLst/>
          </a:prstGeom>
        </p:spPr>
      </p:pic>
    </p:spTree>
    <p:extLst>
      <p:ext uri="{BB962C8B-B14F-4D97-AF65-F5344CB8AC3E}">
        <p14:creationId xmlns:p14="http://schemas.microsoft.com/office/powerpoint/2010/main" val="606627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p:cNvSpPr>
            <a:spLocks noGrp="1"/>
          </p:cNvSpPr>
          <p:nvPr>
            <p:ph type="dt" sz="half" idx="10"/>
          </p:nvPr>
        </p:nvSpPr>
        <p:spPr/>
        <p:txBody>
          <a:bodyPr/>
          <a:lstStyle/>
          <a:p>
            <a:fld id="{609D2776-217C-4686-84C2-AE78F3B46245}" type="datetimeFigureOut">
              <a:rPr lang="nl-NL" smtClean="0"/>
              <a:t>16-5-2021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B15E7BB-32EB-4656-A952-D6F14D714B25}" type="slidenum">
              <a:rPr lang="nl-NL" smtClean="0"/>
              <a:t>‹#›</a:t>
            </a:fld>
            <a:endParaRPr lang="nl-NL"/>
          </a:p>
        </p:txBody>
      </p:sp>
      <p:pic>
        <p:nvPicPr>
          <p:cNvPr id="18" name="Picture 17" descr="A picture containing drawing&#10;&#10;Description automatically generated">
            <a:extLst>
              <a:ext uri="{FF2B5EF4-FFF2-40B4-BE49-F238E27FC236}">
                <a16:creationId xmlns:a16="http://schemas.microsoft.com/office/drawing/2014/main" id="{0DE4EBE2-845A-4441-9DE1-3F3332B03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700" y="136525"/>
            <a:ext cx="1332000" cy="395068"/>
          </a:xfrm>
          <a:prstGeom prst="rect">
            <a:avLst/>
          </a:prstGeom>
        </p:spPr>
      </p:pic>
      <p:grpSp>
        <p:nvGrpSpPr>
          <p:cNvPr id="19" name="Group 18">
            <a:extLst>
              <a:ext uri="{FF2B5EF4-FFF2-40B4-BE49-F238E27FC236}">
                <a16:creationId xmlns:a16="http://schemas.microsoft.com/office/drawing/2014/main" id="{799CBE6E-A579-4459-BB7E-7F34FA637A5B}"/>
              </a:ext>
            </a:extLst>
          </p:cNvPr>
          <p:cNvGrpSpPr/>
          <p:nvPr/>
        </p:nvGrpSpPr>
        <p:grpSpPr>
          <a:xfrm>
            <a:off x="198349" y="185738"/>
            <a:ext cx="2834559" cy="497031"/>
            <a:chOff x="198349" y="185738"/>
            <a:chExt cx="2834559" cy="497031"/>
          </a:xfrm>
        </p:grpSpPr>
        <p:sp>
          <p:nvSpPr>
            <p:cNvPr id="20" name="TextBox 19">
              <a:extLst>
                <a:ext uri="{FF2B5EF4-FFF2-40B4-BE49-F238E27FC236}">
                  <a16:creationId xmlns:a16="http://schemas.microsoft.com/office/drawing/2014/main" id="{37FDCAE5-13CA-4220-8E30-1E11C8DC44E0}"/>
                </a:ext>
              </a:extLst>
            </p:cNvPr>
            <p:cNvSpPr txBox="1"/>
            <p:nvPr userDrawn="1"/>
          </p:nvSpPr>
          <p:spPr>
            <a:xfrm>
              <a:off x="198349" y="428853"/>
              <a:ext cx="120500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962FF"/>
                  </a:solidFill>
                  <a:effectLst/>
                  <a:uLnTx/>
                  <a:uFillTx/>
                  <a:latin typeface="Poppins" panose="00000500000000000000" pitchFamily="50" charset="0"/>
                  <a:ea typeface="Lato" panose="020F0502020204030203" pitchFamily="34" charset="0"/>
                  <a:cs typeface="Poppins" panose="00000500000000000000" pitchFamily="50" charset="0"/>
                </a:rPr>
                <a:t>JUNE 1 - 3, 2021</a:t>
              </a:r>
            </a:p>
          </p:txBody>
        </p:sp>
        <p:pic>
          <p:nvPicPr>
            <p:cNvPr id="21" name="Picture 20">
              <a:extLst>
                <a:ext uri="{FF2B5EF4-FFF2-40B4-BE49-F238E27FC236}">
                  <a16:creationId xmlns:a16="http://schemas.microsoft.com/office/drawing/2014/main" id="{06CF30EE-3DAC-4819-A110-A574B374791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87" t="39941"/>
            <a:stretch/>
          </p:blipFill>
          <p:spPr>
            <a:xfrm>
              <a:off x="359524" y="185738"/>
              <a:ext cx="2673384" cy="215900"/>
            </a:xfrm>
            <a:prstGeom prst="rect">
              <a:avLst/>
            </a:prstGeom>
          </p:spPr>
        </p:pic>
      </p:grpSp>
    </p:spTree>
    <p:extLst>
      <p:ext uri="{BB962C8B-B14F-4D97-AF65-F5344CB8AC3E}">
        <p14:creationId xmlns:p14="http://schemas.microsoft.com/office/powerpoint/2010/main" val="132879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D24F-EBA7-40D3-ADC8-C59D52776E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232567-C74C-435E-BF78-97CBBF733B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306E5F-92E7-4128-8004-D5FF102946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2B27FC36-F3A9-4CC9-8BAC-C6BD77322B8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3EEC137-A4C3-47A4-B91A-8BE7F9A2EC1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13B349-979C-4715-9BCE-774CEBDD5554}"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117703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8215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78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928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4756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86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218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3348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87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674D-BE16-4A69-81A8-D917339FCF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73496400-4ED7-443D-990D-9DDB06A86F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7A858D-7441-453F-95EB-0EF0F92B78BD}"/>
              </a:ext>
            </a:extLst>
          </p:cNvPr>
          <p:cNvSpPr>
            <a:spLocks noGrp="1"/>
          </p:cNvSpPr>
          <p:nvPr>
            <p:ph type="dt" sz="half" idx="10"/>
          </p:nvPr>
        </p:nvSpPr>
        <p:spPr/>
        <p:txBody>
          <a:bodyPr/>
          <a:lstStyle/>
          <a:p>
            <a:fld id="{609D2776-217C-4686-84C2-AE78F3B46245}" type="datetimeFigureOut">
              <a:rPr lang="nl-NL" smtClean="0"/>
              <a:t>16-5-2021</a:t>
            </a:fld>
            <a:endParaRPr lang="nl-NL"/>
          </a:p>
        </p:txBody>
      </p:sp>
      <p:sp>
        <p:nvSpPr>
          <p:cNvPr id="5" name="Footer Placeholder 4">
            <a:extLst>
              <a:ext uri="{FF2B5EF4-FFF2-40B4-BE49-F238E27FC236}">
                <a16:creationId xmlns:a16="http://schemas.microsoft.com/office/drawing/2014/main" id="{F1D6AD4F-5C7B-451E-B609-A855395EC1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9149327-EDB1-419E-926C-367D2F72E940}"/>
              </a:ext>
            </a:extLst>
          </p:cNvPr>
          <p:cNvSpPr>
            <a:spLocks noGrp="1"/>
          </p:cNvSpPr>
          <p:nvPr>
            <p:ph type="sldNum" sz="quarter" idx="12"/>
          </p:nvPr>
        </p:nvSpPr>
        <p:spPr/>
        <p:txBody>
          <a:bodyPr/>
          <a:lstStyle/>
          <a:p>
            <a:fld id="{6B15E7BB-32EB-4656-A952-D6F14D714B25}" type="slidenum">
              <a:rPr lang="nl-NL" smtClean="0"/>
              <a:t>‹#›</a:t>
            </a:fld>
            <a:endParaRPr lang="nl-NL"/>
          </a:p>
        </p:txBody>
      </p:sp>
    </p:spTree>
    <p:extLst>
      <p:ext uri="{BB962C8B-B14F-4D97-AF65-F5344CB8AC3E}">
        <p14:creationId xmlns:p14="http://schemas.microsoft.com/office/powerpoint/2010/main" val="306966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4371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11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74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11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7750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3537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71269-66B1-A34D-8F2B-D36DA040104B}"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5/30/2021</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78BC27-B687-C14B-8F1F-7CF5EBF9B869}"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011412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_Only">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85800"/>
          </a:xfrm>
          <a:prstGeom prst="rect">
            <a:avLst/>
          </a:prstGeom>
        </p:spPr>
        <p:txBody>
          <a:bodyPr vert="horz" wrap="square" lIns="146304" tIns="91440" rIns="146304" bIns="91440" rtlCol="0" anchor="t">
            <a:noAutofit/>
          </a:bodyPr>
          <a:lstStyle>
            <a:lvl1pPr>
              <a:defRPr sz="4000">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33739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5255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0990-A593-403F-B99B-097FE210F82F}"/>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CA143926-CABE-481A-9536-D95690BD9A72}"/>
              </a:ext>
            </a:extLst>
          </p:cNvPr>
          <p:cNvSpPr>
            <a:spLocks noGrp="1"/>
          </p:cNvSpPr>
          <p:nvPr>
            <p:ph type="dt" sz="half" idx="10"/>
          </p:nvPr>
        </p:nvSpPr>
        <p:spPr/>
        <p:txBody>
          <a:bodyPr/>
          <a:lstStyle/>
          <a:p>
            <a:fld id="{609D2776-217C-4686-84C2-AE78F3B46245}" type="datetimeFigureOut">
              <a:rPr lang="nl-NL" smtClean="0"/>
              <a:t>16-5-2021</a:t>
            </a:fld>
            <a:endParaRPr lang="nl-NL"/>
          </a:p>
        </p:txBody>
      </p:sp>
      <p:sp>
        <p:nvSpPr>
          <p:cNvPr id="4" name="Footer Placeholder 3">
            <a:extLst>
              <a:ext uri="{FF2B5EF4-FFF2-40B4-BE49-F238E27FC236}">
                <a16:creationId xmlns:a16="http://schemas.microsoft.com/office/drawing/2014/main" id="{A4D45711-DD6A-4947-AF9F-8705BE2BEA6E}"/>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8F46B033-C161-43C8-81A9-CFE2027DC9D4}"/>
              </a:ext>
            </a:extLst>
          </p:cNvPr>
          <p:cNvSpPr>
            <a:spLocks noGrp="1"/>
          </p:cNvSpPr>
          <p:nvPr>
            <p:ph type="sldNum" sz="quarter" idx="12"/>
          </p:nvPr>
        </p:nvSpPr>
        <p:spPr/>
        <p:txBody>
          <a:bodyPr/>
          <a:lstStyle/>
          <a:p>
            <a:fld id="{6B15E7BB-32EB-4656-A952-D6F14D714B25}" type="slidenum">
              <a:rPr lang="nl-NL" smtClean="0"/>
              <a:t>‹#›</a:t>
            </a:fld>
            <a:endParaRPr lang="nl-NL"/>
          </a:p>
        </p:txBody>
      </p:sp>
    </p:spTree>
    <p:extLst>
      <p:ext uri="{BB962C8B-B14F-4D97-AF65-F5344CB8AC3E}">
        <p14:creationId xmlns:p14="http://schemas.microsoft.com/office/powerpoint/2010/main" val="1201203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11898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190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83368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314162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443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54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398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481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1134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968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78933" y="3041336"/>
            <a:ext cx="4876800" cy="492443"/>
          </a:xfrm>
          <a:noFill/>
        </p:spPr>
        <p:txBody>
          <a:bodyPr wrap="square" lIns="0" tIns="0" rIns="0" bIns="0" anchor="b" anchorCtr="0">
            <a:spAutoFit/>
          </a:bodyPr>
          <a:lstStyle>
            <a:lvl1pPr>
              <a:defRPr sz="32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778933" y="3962403"/>
            <a:ext cx="48768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7" name="MS logo gray - EMF" descr="Microsoft logo, gray text version">
            <a:extLst>
              <a:ext uri="{FF2B5EF4-FFF2-40B4-BE49-F238E27FC236}">
                <a16:creationId xmlns:a16="http://schemas.microsoft.com/office/drawing/2014/main" id="{CC0876BE-2701-4C67-825D-3F6D72131F90}"/>
              </a:ext>
            </a:extLst>
          </p:cNvPr>
          <p:cNvPicPr>
            <a:picLocks noChangeAspect="1"/>
          </p:cNvPicPr>
          <p:nvPr/>
        </p:nvPicPr>
        <p:blipFill>
          <a:blip r:embed="rId2"/>
          <a:stretch>
            <a:fillRect/>
          </a:stretch>
        </p:blipFill>
        <p:spPr bwMode="black">
          <a:xfrm>
            <a:off x="778933" y="585788"/>
            <a:ext cx="1821920" cy="292608"/>
          </a:xfrm>
          <a:prstGeom prst="rect">
            <a:avLst/>
          </a:prstGeom>
        </p:spPr>
      </p:pic>
      <p:pic>
        <p:nvPicPr>
          <p:cNvPr id="6" name="Picture 5">
            <a:extLst>
              <a:ext uri="{FF2B5EF4-FFF2-40B4-BE49-F238E27FC236}">
                <a16:creationId xmlns:a16="http://schemas.microsoft.com/office/drawing/2014/main" id="{35AA1469-2478-4F15-B0A7-049805E8FAEE}"/>
              </a:ext>
            </a:extLst>
          </p:cNvPr>
          <p:cNvPicPr>
            <a:picLocks noChangeAspect="1"/>
          </p:cNvPicPr>
          <p:nvPr/>
        </p:nvPicPr>
        <p:blipFill>
          <a:blip r:embed="rId3"/>
          <a:stretch>
            <a:fillRect/>
          </a:stretch>
        </p:blipFill>
        <p:spPr>
          <a:xfrm>
            <a:off x="6277975" y="1418883"/>
            <a:ext cx="5122452" cy="4020237"/>
          </a:xfrm>
          <a:prstGeom prst="rect">
            <a:avLst/>
          </a:prstGeom>
        </p:spPr>
      </p:pic>
    </p:spTree>
    <p:extLst>
      <p:ext uri="{BB962C8B-B14F-4D97-AF65-F5344CB8AC3E}">
        <p14:creationId xmlns:p14="http://schemas.microsoft.com/office/powerpoint/2010/main" val="217692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599">
          <p15:clr>
            <a:srgbClr val="5ACBF0"/>
          </p15:clr>
        </p15:guide>
        <p15:guide id="4" orient="horz" pos="216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3875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322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79708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8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8979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80415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19941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244793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277049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2274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4372"/>
            <a:ext cx="10632019"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197253"/>
      </p:ext>
    </p:extLst>
  </p:cSld>
  <p:clrMapOvr>
    <a:masterClrMapping/>
  </p:clrMapOvr>
  <p:transition>
    <p:fade/>
  </p:transition>
  <p:extLst>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04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69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27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2354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3330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755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58261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00919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41089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9370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778934" y="1435499"/>
            <a:ext cx="10632015"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594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300">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146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01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901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389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290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9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107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0438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2451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2084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66034-917A-4F9A-ACC8-8CC5B8BD7938}"/>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290308"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111085"/>
      </p:ext>
    </p:extLst>
  </p:cSld>
  <p:clrMapOvr>
    <a:masterClrMapping/>
  </p:clrMapOvr>
  <p:transition>
    <p:fade/>
  </p:transition>
  <p:extLst>
    <p:ext uri="{DCECCB84-F9BA-43D5-87BE-67443E8EF086}">
      <p15:sldGuideLst xmlns:p15="http://schemas.microsoft.com/office/powerpoint/2012/main">
        <p15:guide id="1" orient="horz" pos="29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15808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80622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536452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171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81179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637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991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8186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904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6484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3ACEF5-93A4-452F-A833-13A15FE28C5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290308"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829834"/>
      </p:ext>
    </p:extLst>
  </p:cSld>
  <p:clrMapOvr>
    <a:masterClrMapping/>
  </p:clrMapOvr>
  <p:transition>
    <p:fade/>
  </p:transition>
  <p:extLst>
    <p:ext uri="{DCECCB84-F9BA-43D5-87BE-67443E8EF086}">
      <p15:sldGuideLst xmlns:p15="http://schemas.microsoft.com/office/powerpoint/2012/main">
        <p15:guide id="1" orient="horz" pos="299">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35467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0C5F638C-91C8-470E-AE11-D14A43233A1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2872271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B5B6B244-729A-43DE-A8E0-1DCCEF1ADD4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777BB07-CDC1-4062-BB32-335EA17B26EC}"/>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88051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79ED1925-4012-4027-95C6-69322E9DA9F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CD81051-2096-4440-92F7-36725C599FE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97113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794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157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1024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77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876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6907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4.e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9.emf"/><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image" Target="../media/image4.emf"/><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5.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image" Target="../media/image4.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609D2776-217C-4686-84C2-AE78F3B46245}" type="datetimeFigureOut">
              <a:rPr lang="nl-NL" smtClean="0"/>
              <a:t>16-5-2021</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6B15E7BB-32EB-4656-A952-D6F14D714B25}" type="slidenum">
              <a:rPr lang="nl-NL" smtClean="0"/>
              <a:t>‹#›</a:t>
            </a:fld>
            <a:endParaRPr lang="nl-NL"/>
          </a:p>
        </p:txBody>
      </p:sp>
    </p:spTree>
    <p:extLst>
      <p:ext uri="{BB962C8B-B14F-4D97-AF65-F5344CB8AC3E}">
        <p14:creationId xmlns:p14="http://schemas.microsoft.com/office/powerpoint/2010/main" val="820561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8934" y="476253"/>
            <a:ext cx="10632015"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778934" y="1435506"/>
            <a:ext cx="1063201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4" name="NEW Brand Colors 2018">
            <a:extLst>
              <a:ext uri="{FF2B5EF4-FFF2-40B4-BE49-F238E27FC236}">
                <a16:creationId xmlns:a16="http://schemas.microsoft.com/office/drawing/2014/main" id="{081235F6-3889-46A7-9F4E-F9186F5725A8}"/>
              </a:ext>
            </a:extLst>
          </p:cNvPr>
          <p:cNvPicPr>
            <a:picLocks noChangeAspect="1"/>
          </p:cNvPicPr>
          <p:nvPr/>
        </p:nvPicPr>
        <p:blipFill>
          <a:blip r:embed="rId18"/>
          <a:stretch>
            <a:fillRect/>
          </a:stretch>
        </p:blipFill>
        <p:spPr>
          <a:xfrm rot="5400000">
            <a:off x="9496017" y="2780526"/>
            <a:ext cx="6858000" cy="1296949"/>
          </a:xfrm>
          <a:prstGeom prst="rect">
            <a:avLst/>
          </a:prstGeom>
        </p:spPr>
      </p:pic>
      <p:grpSp>
        <p:nvGrpSpPr>
          <p:cNvPr id="34" name="Grid" hidden="1">
            <a:extLst>
              <a:ext uri="{FF2B5EF4-FFF2-40B4-BE49-F238E27FC236}">
                <a16:creationId xmlns:a16="http://schemas.microsoft.com/office/drawing/2014/main" id="{E0D44F23-88E3-4012-B732-BF79250BB7F8}"/>
              </a:ext>
            </a:extLst>
          </p:cNvPr>
          <p:cNvGrpSpPr/>
          <p:nvPr/>
        </p:nvGrpSpPr>
        <p:grpSpPr>
          <a:xfrm>
            <a:off x="0" y="0"/>
            <a:ext cx="12192000" cy="6858000"/>
            <a:chOff x="0" y="0"/>
            <a:chExt cx="9144000" cy="6858000"/>
          </a:xfrm>
        </p:grpSpPr>
        <p:cxnSp>
          <p:nvCxnSpPr>
            <p:cNvPr id="51" name="Straight Connector 50">
              <a:extLst>
                <a:ext uri="{FF2B5EF4-FFF2-40B4-BE49-F238E27FC236}">
                  <a16:creationId xmlns:a16="http://schemas.microsoft.com/office/drawing/2014/main" id="{8163DFB1-3137-4D5A-B7A1-C55D205AB3B3}"/>
                </a:ext>
              </a:extLst>
            </p:cNvPr>
            <p:cNvCxnSpPr/>
            <p:nvPr/>
          </p:nvCxnSpPr>
          <p:spPr>
            <a:xfrm>
              <a:off x="0" y="29260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7FC59D-EEB8-4B4E-B227-A03E6BA408AC}"/>
                </a:ext>
              </a:extLst>
            </p:cNvPr>
            <p:cNvCxnSpPr/>
            <p:nvPr/>
          </p:nvCxnSpPr>
          <p:spPr>
            <a:xfrm>
              <a:off x="0" y="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749465-CD14-4325-A40E-4BE1BC186913}"/>
                </a:ext>
              </a:extLst>
            </p:cNvPr>
            <p:cNvCxnSpPr/>
            <p:nvPr/>
          </p:nvCxnSpPr>
          <p:spPr>
            <a:xfrm>
              <a:off x="0" y="585216"/>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8E24D7-6B88-4640-A1F8-56FB8DA123CF}"/>
                </a:ext>
              </a:extLst>
            </p:cNvPr>
            <p:cNvCxnSpPr/>
            <p:nvPr/>
          </p:nvCxnSpPr>
          <p:spPr>
            <a:xfrm>
              <a:off x="0" y="6272784"/>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0B4206-AC4C-44AD-A61D-C64585B8718D}"/>
                </a:ext>
              </a:extLst>
            </p:cNvPr>
            <p:cNvCxnSpPr/>
            <p:nvPr/>
          </p:nvCxnSpPr>
          <p:spPr>
            <a:xfrm>
              <a:off x="0" y="656539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8D33E3B-598C-4152-A109-767CA4026AFF}"/>
                </a:ext>
              </a:extLst>
            </p:cNvPr>
            <p:cNvCxnSpPr/>
            <p:nvPr/>
          </p:nvCxnSpPr>
          <p:spPr>
            <a:xfrm>
              <a:off x="0" y="685800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2E6D5C-C985-46E9-BBBB-6E8C11B87C8B}"/>
                </a:ext>
              </a:extLst>
            </p:cNvPr>
            <p:cNvCxnSpPr/>
            <p:nvPr/>
          </p:nvCxnSpPr>
          <p:spPr>
            <a:xfrm>
              <a:off x="0" y="87782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537872-275D-46DA-BE4B-35F98A7E23D9}"/>
                </a:ext>
              </a:extLst>
            </p:cNvPr>
            <p:cNvCxnSpPr/>
            <p:nvPr/>
          </p:nvCxnSpPr>
          <p:spPr>
            <a:xfrm>
              <a:off x="0" y="117043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0B809D-3BD7-4740-B43C-87DEAB995181}"/>
                </a:ext>
              </a:extLst>
            </p:cNvPr>
            <p:cNvCxnSpPr/>
            <p:nvPr/>
          </p:nvCxnSpPr>
          <p:spPr>
            <a:xfrm>
              <a:off x="0" y="146304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0DE340-F3C6-446C-9656-FC3F7331A02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79FCAF-696D-459F-8DC7-60C6FC6B8C7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73C172-0798-4D71-B9CC-81C2255D9A9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F688EA-449D-4B56-BED0-ED77B0A3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0EAD8F-6B08-4E0A-B4F8-F6A245136F4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B7F0B6-A9EF-40C4-96BE-846A2DD02DB4}"/>
                </a:ext>
              </a:extLst>
            </p:cNvPr>
            <p:cNvCxnSpPr/>
            <p:nvPr/>
          </p:nvCxnSpPr>
          <p:spPr>
            <a:xfrm>
              <a:off x="7973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50C83F-8A41-41C3-976D-DD6BFAA277ED}"/>
                </a:ext>
              </a:extLst>
            </p:cNvPr>
            <p:cNvCxnSpPr/>
            <p:nvPr/>
          </p:nvCxnSpPr>
          <p:spPr>
            <a:xfrm>
              <a:off x="8558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F9A6CCC-E11D-4D98-8835-3D79EC51D616}"/>
                </a:ext>
              </a:extLst>
            </p:cNvPr>
            <p:cNvCxnSpPr/>
            <p:nvPr/>
          </p:nvCxnSpPr>
          <p:spPr>
            <a:xfrm>
              <a:off x="8266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68F274-9627-4FF8-9DC4-B233456D1C6C}"/>
                </a:ext>
              </a:extLst>
            </p:cNvPr>
            <p:cNvCxnSpPr/>
            <p:nvPr/>
          </p:nvCxnSpPr>
          <p:spPr>
            <a:xfrm>
              <a:off x="8851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309279B-21AF-4FFB-9E89-38786771D50F}"/>
                </a:ext>
              </a:extLst>
            </p:cNvPr>
            <p:cNvCxnSpPr/>
            <p:nvPr/>
          </p:nvCxnSpPr>
          <p:spPr>
            <a:xfrm>
              <a:off x="9144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4311A-A27E-4DFC-8004-423DEEDBB1E7}"/>
                </a:ext>
              </a:extLst>
            </p:cNvPr>
            <p:cNvCxnSpPr/>
            <p:nvPr userDrawn="1"/>
          </p:nvCxnSpPr>
          <p:spPr>
            <a:xfrm>
              <a:off x="0" y="175564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BD66B6-E5B8-4436-BD02-DE1681BA99C3}"/>
                </a:ext>
              </a:extLst>
            </p:cNvPr>
            <p:cNvCxnSpPr/>
            <p:nvPr userDrawn="1"/>
          </p:nvCxnSpPr>
          <p:spPr>
            <a:xfrm>
              <a:off x="0" y="204825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E002102-C25C-4378-B22E-1B9E6AD28B84}"/>
                </a:ext>
              </a:extLst>
            </p:cNvPr>
            <p:cNvCxnSpPr/>
            <p:nvPr userDrawn="1"/>
          </p:nvCxnSpPr>
          <p:spPr>
            <a:xfrm>
              <a:off x="0" y="234086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285F75-F404-44CD-803E-358A74C5506A}"/>
                </a:ext>
              </a:extLst>
            </p:cNvPr>
            <p:cNvCxnSpPr/>
            <p:nvPr userDrawn="1"/>
          </p:nvCxnSpPr>
          <p:spPr>
            <a:xfrm>
              <a:off x="0" y="263347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66CF8D-9AA7-4739-AA5B-CBD92DBDB678}"/>
                </a:ext>
              </a:extLst>
            </p:cNvPr>
            <p:cNvCxnSpPr/>
            <p:nvPr userDrawn="1"/>
          </p:nvCxnSpPr>
          <p:spPr>
            <a:xfrm>
              <a:off x="0" y="292608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CA5C448-09C5-4C84-B819-8C8CB7DE97B3}"/>
                </a:ext>
              </a:extLst>
            </p:cNvPr>
            <p:cNvCxnSpPr/>
            <p:nvPr userDrawn="1"/>
          </p:nvCxnSpPr>
          <p:spPr>
            <a:xfrm>
              <a:off x="0" y="321868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8126530-98D9-4173-AB7F-3F016FE6D4E1}"/>
                </a:ext>
              </a:extLst>
            </p:cNvPr>
            <p:cNvCxnSpPr/>
            <p:nvPr userDrawn="1"/>
          </p:nvCxnSpPr>
          <p:spPr>
            <a:xfrm>
              <a:off x="0" y="351129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8DD54AF-7CB6-4DD7-869D-B33B6A5140D3}"/>
                </a:ext>
              </a:extLst>
            </p:cNvPr>
            <p:cNvCxnSpPr/>
            <p:nvPr userDrawn="1"/>
          </p:nvCxnSpPr>
          <p:spPr>
            <a:xfrm>
              <a:off x="0" y="380390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90DE93-3FA0-4244-9EBC-F4E34DC821C9}"/>
                </a:ext>
              </a:extLst>
            </p:cNvPr>
            <p:cNvCxnSpPr/>
            <p:nvPr userDrawn="1"/>
          </p:nvCxnSpPr>
          <p:spPr>
            <a:xfrm>
              <a:off x="0" y="409651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410FB8-4257-4D2A-BEA2-0B3F4AB5A707}"/>
                </a:ext>
              </a:extLst>
            </p:cNvPr>
            <p:cNvCxnSpPr/>
            <p:nvPr userDrawn="1"/>
          </p:nvCxnSpPr>
          <p:spPr>
            <a:xfrm>
              <a:off x="0" y="438912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25F6D4-B01D-45B8-8C11-D64B4637889A}"/>
                </a:ext>
              </a:extLst>
            </p:cNvPr>
            <p:cNvCxnSpPr/>
            <p:nvPr userDrawn="1"/>
          </p:nvCxnSpPr>
          <p:spPr>
            <a:xfrm>
              <a:off x="0" y="468172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0C981B0-B5E4-428B-86FB-600B7E336C2C}"/>
                </a:ext>
              </a:extLst>
            </p:cNvPr>
            <p:cNvCxnSpPr/>
            <p:nvPr userDrawn="1"/>
          </p:nvCxnSpPr>
          <p:spPr>
            <a:xfrm>
              <a:off x="0" y="497433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C38D28-82EF-4ECD-A68C-5A878704197D}"/>
                </a:ext>
              </a:extLst>
            </p:cNvPr>
            <p:cNvCxnSpPr/>
            <p:nvPr userDrawn="1"/>
          </p:nvCxnSpPr>
          <p:spPr>
            <a:xfrm>
              <a:off x="0" y="526694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C99B3-A15D-4751-A781-9703CB287103}"/>
                </a:ext>
              </a:extLst>
            </p:cNvPr>
            <p:cNvCxnSpPr/>
            <p:nvPr userDrawn="1"/>
          </p:nvCxnSpPr>
          <p:spPr>
            <a:xfrm>
              <a:off x="0" y="555955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C86158-586A-4DCE-9C20-B4F1C68CA055}"/>
                </a:ext>
              </a:extLst>
            </p:cNvPr>
            <p:cNvCxnSpPr/>
            <p:nvPr userDrawn="1"/>
          </p:nvCxnSpPr>
          <p:spPr>
            <a:xfrm>
              <a:off x="0" y="585216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780288"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390144"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19729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ransition>
    <p:fade/>
  </p:transition>
  <p:txStyles>
    <p:titleStyle>
      <a:lvl1pPr algn="l" defTabSz="932719" rtl="0" eaLnBrk="1" latinLnBrk="0" hangingPunct="1">
        <a:lnSpc>
          <a:spcPct val="100000"/>
        </a:lnSpc>
        <a:spcBef>
          <a:spcPct val="0"/>
        </a:spcBef>
        <a:buNone/>
        <a:defRPr lang="en-US" sz="32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539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3">
          <p15:clr>
            <a:srgbClr val="A4A3A4"/>
          </p15:clr>
        </p15:guide>
        <p15:guide id="29" orient="horz" pos="4135">
          <p15:clr>
            <a:srgbClr val="A4A3A4"/>
          </p15:clr>
        </p15:guide>
        <p15:guide id="30" pos="557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478573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999438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0195114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3770663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30-05-2021</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574854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hyperlink" Target="https://www.enterpriseintegrationpatterns.com/"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7C18A82-84E2-4C60-837B-962637AB9CEC}"/>
              </a:ext>
            </a:extLst>
          </p:cNvPr>
          <p:cNvGrpSpPr/>
          <p:nvPr/>
        </p:nvGrpSpPr>
        <p:grpSpPr>
          <a:xfrm>
            <a:off x="938441" y="2690296"/>
            <a:ext cx="6321305" cy="1785184"/>
            <a:chOff x="3917475" y="3393700"/>
            <a:chExt cx="7648778" cy="1785184"/>
          </a:xfrm>
        </p:grpSpPr>
        <p:sp>
          <p:nvSpPr>
            <p:cNvPr id="5" name="TextBox 4">
              <a:extLst>
                <a:ext uri="{FF2B5EF4-FFF2-40B4-BE49-F238E27FC236}">
                  <a16:creationId xmlns:a16="http://schemas.microsoft.com/office/drawing/2014/main" id="{2292C0B0-0327-44E3-BB0E-DFAC79755BE4}"/>
                </a:ext>
              </a:extLst>
            </p:cNvPr>
            <p:cNvSpPr txBox="1"/>
            <p:nvPr/>
          </p:nvSpPr>
          <p:spPr>
            <a:xfrm>
              <a:off x="3917476" y="3393700"/>
              <a:ext cx="764877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2800" b="1" dirty="0">
                  <a:solidFill>
                    <a:schemeClr val="bg1"/>
                  </a:solidFill>
                  <a:latin typeface="Karla" pitchFamily="2" charset="0"/>
                </a:rPr>
                <a:t>Eldert Grootenboer</a:t>
              </a:r>
            </a:p>
          </p:txBody>
        </p:sp>
        <p:sp>
          <p:nvSpPr>
            <p:cNvPr id="6" name="TextBox 5">
              <a:extLst>
                <a:ext uri="{FF2B5EF4-FFF2-40B4-BE49-F238E27FC236}">
                  <a16:creationId xmlns:a16="http://schemas.microsoft.com/office/drawing/2014/main" id="{87E03FA6-1F74-4A56-8FA3-44F9438100D5}"/>
                </a:ext>
              </a:extLst>
            </p:cNvPr>
            <p:cNvSpPr txBox="1"/>
            <p:nvPr/>
          </p:nvSpPr>
          <p:spPr>
            <a:xfrm>
              <a:off x="3917477" y="3998663"/>
              <a:ext cx="764877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bg1"/>
                  </a:solidFill>
                  <a:effectLst/>
                  <a:uLnTx/>
                  <a:uFillTx/>
                  <a:latin typeface="Karla" pitchFamily="2" charset="0"/>
                  <a:ea typeface="Karla" pitchFamily="2" charset="0"/>
                  <a:cs typeface="Lato" panose="020F0502020204030203" pitchFamily="34" charset="0"/>
                </a:rPr>
                <a:t>Technology Lead</a:t>
              </a:r>
              <a:endParaRPr kumimoji="0" lang="en-IN" sz="1800" b="0" i="0" u="none" strike="noStrike" kern="1200" cap="none" spc="0" normalizeH="0" baseline="0" noProof="0" dirty="0">
                <a:ln>
                  <a:noFill/>
                </a:ln>
                <a:solidFill>
                  <a:schemeClr val="bg1"/>
                </a:solidFill>
                <a:effectLst/>
                <a:uLnTx/>
                <a:uFillTx/>
                <a:latin typeface="Karla" pitchFamily="2" charset="0"/>
                <a:ea typeface="Karla" pitchFamily="2" charset="0"/>
                <a:cs typeface="Lato" panose="020F0502020204030203" pitchFamily="34" charset="0"/>
              </a:endParaRPr>
            </a:p>
          </p:txBody>
        </p:sp>
        <p:sp>
          <p:nvSpPr>
            <p:cNvPr id="7" name="TextBox 6">
              <a:extLst>
                <a:ext uri="{FF2B5EF4-FFF2-40B4-BE49-F238E27FC236}">
                  <a16:creationId xmlns:a16="http://schemas.microsoft.com/office/drawing/2014/main" id="{B874273B-9C33-4B6E-BB77-FC9736EC9912}"/>
                </a:ext>
              </a:extLst>
            </p:cNvPr>
            <p:cNvSpPr txBox="1"/>
            <p:nvPr/>
          </p:nvSpPr>
          <p:spPr>
            <a:xfrm>
              <a:off x="3917475" y="4347887"/>
              <a:ext cx="7648777" cy="830997"/>
            </a:xfrm>
            <a:prstGeom prst="rect">
              <a:avLst/>
            </a:prstGeom>
            <a:noFill/>
          </p:spPr>
          <p:txBody>
            <a:bodyPr wrap="square" rtlCol="0">
              <a:spAutoFit/>
            </a:bodyPr>
            <a:lstStyle/>
            <a:p>
              <a:pPr algn="r"/>
              <a:r>
                <a:rPr lang="en-US" sz="2400" b="1" dirty="0">
                  <a:solidFill>
                    <a:schemeClr val="bg1"/>
                  </a:solidFill>
                  <a:latin typeface="Karla" pitchFamily="2" charset="0"/>
                  <a:ea typeface="Karla" pitchFamily="2" charset="0"/>
                  <a:cs typeface="Lato" panose="020F0502020204030203" pitchFamily="34" charset="0"/>
                </a:rPr>
                <a:t>Integration beyond point to point; Implementing integration patterns using Azure</a:t>
              </a:r>
              <a:endParaRPr lang="en-IN" sz="2400" b="1" dirty="0">
                <a:solidFill>
                  <a:schemeClr val="bg1"/>
                </a:solidFill>
                <a:latin typeface="Karla" pitchFamily="2" charset="0"/>
                <a:ea typeface="Karla" pitchFamily="2" charset="0"/>
                <a:cs typeface="Lato" panose="020F0502020204030203" pitchFamily="34" charset="0"/>
              </a:endParaRPr>
            </a:p>
          </p:txBody>
        </p:sp>
      </p:grpSp>
      <p:pic>
        <p:nvPicPr>
          <p:cNvPr id="10" name="Picture 9" descr="A person wearing glasses&#10;&#10;Description automatically generated with medium confidence">
            <a:extLst>
              <a:ext uri="{FF2B5EF4-FFF2-40B4-BE49-F238E27FC236}">
                <a16:creationId xmlns:a16="http://schemas.microsoft.com/office/drawing/2014/main" id="{AE046A92-DAB8-4830-80EB-83244E93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542" y="2281827"/>
            <a:ext cx="1967060" cy="2109600"/>
          </a:xfrm>
          <a:prstGeom prst="rect">
            <a:avLst/>
          </a:prstGeom>
        </p:spPr>
      </p:pic>
    </p:spTree>
    <p:extLst>
      <p:ext uri="{BB962C8B-B14F-4D97-AF65-F5344CB8AC3E}">
        <p14:creationId xmlns:p14="http://schemas.microsoft.com/office/powerpoint/2010/main" val="1643014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4E47-6673-4EAE-B240-731AA0945870}"/>
              </a:ext>
            </a:extLst>
          </p:cNvPr>
          <p:cNvSpPr>
            <a:spLocks noGrp="1"/>
          </p:cNvSpPr>
          <p:nvPr>
            <p:ph type="title"/>
          </p:nvPr>
        </p:nvSpPr>
        <p:spPr/>
        <p:txBody>
          <a:bodyPr/>
          <a:lstStyle/>
          <a:p>
            <a:r>
              <a:rPr lang="en-US" dirty="0"/>
              <a:t>Process Manager</a:t>
            </a:r>
            <a:endParaRPr lang="nl-NL" dirty="0"/>
          </a:p>
        </p:txBody>
      </p:sp>
      <p:pic>
        <p:nvPicPr>
          <p:cNvPr id="4" name="Content Placeholder 3">
            <a:extLst>
              <a:ext uri="{FF2B5EF4-FFF2-40B4-BE49-F238E27FC236}">
                <a16:creationId xmlns:a16="http://schemas.microsoft.com/office/drawing/2014/main" id="{9DCE9DBB-6E00-4D31-AD70-5E11A2C83EA4}"/>
              </a:ext>
            </a:extLst>
          </p:cNvPr>
          <p:cNvPicPr>
            <a:picLocks noGrp="1" noChangeAspect="1"/>
          </p:cNvPicPr>
          <p:nvPr>
            <p:ph idx="1"/>
          </p:nvPr>
        </p:nvPicPr>
        <p:blipFill>
          <a:blip r:embed="rId2"/>
          <a:stretch>
            <a:fillRect/>
          </a:stretch>
        </p:blipFill>
        <p:spPr>
          <a:xfrm>
            <a:off x="3529948" y="1825625"/>
            <a:ext cx="5132103" cy="4351338"/>
          </a:xfrm>
          <a:prstGeom prst="rect">
            <a:avLst/>
          </a:prstGeom>
        </p:spPr>
      </p:pic>
    </p:spTree>
    <p:extLst>
      <p:ext uri="{BB962C8B-B14F-4D97-AF65-F5344CB8AC3E}">
        <p14:creationId xmlns:p14="http://schemas.microsoft.com/office/powerpoint/2010/main" val="1507941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2BF8-E53A-499A-89BC-02515526BA50}"/>
              </a:ext>
            </a:extLst>
          </p:cNvPr>
          <p:cNvSpPr>
            <a:spLocks noGrp="1"/>
          </p:cNvSpPr>
          <p:nvPr>
            <p:ph type="title"/>
          </p:nvPr>
        </p:nvSpPr>
        <p:spPr/>
        <p:txBody>
          <a:bodyPr/>
          <a:lstStyle/>
          <a:p>
            <a:r>
              <a:rPr lang="nl-NL" dirty="0"/>
              <a:t>Message Router</a:t>
            </a:r>
          </a:p>
        </p:txBody>
      </p:sp>
      <p:pic>
        <p:nvPicPr>
          <p:cNvPr id="2680" name="Content Placeholder 2679">
            <a:extLst>
              <a:ext uri="{FF2B5EF4-FFF2-40B4-BE49-F238E27FC236}">
                <a16:creationId xmlns:a16="http://schemas.microsoft.com/office/drawing/2014/main" id="{034AA941-3DDA-4525-9AAB-6A40330608C9}"/>
              </a:ext>
            </a:extLst>
          </p:cNvPr>
          <p:cNvPicPr>
            <a:picLocks noGrp="1" noChangeAspect="1"/>
          </p:cNvPicPr>
          <p:nvPr>
            <p:ph idx="1"/>
          </p:nvPr>
        </p:nvPicPr>
        <p:blipFill>
          <a:blip r:embed="rId3"/>
          <a:stretch>
            <a:fillRect/>
          </a:stretch>
        </p:blipFill>
        <p:spPr>
          <a:xfrm>
            <a:off x="1574345" y="3741029"/>
            <a:ext cx="485038" cy="520529"/>
          </a:xfrm>
        </p:spPr>
      </p:pic>
      <p:pic>
        <p:nvPicPr>
          <p:cNvPr id="2682" name="Picture 2681">
            <a:extLst>
              <a:ext uri="{FF2B5EF4-FFF2-40B4-BE49-F238E27FC236}">
                <a16:creationId xmlns:a16="http://schemas.microsoft.com/office/drawing/2014/main" id="{A28B211E-070B-4E1A-93C7-2BB7683F69E0}"/>
              </a:ext>
            </a:extLst>
          </p:cNvPr>
          <p:cNvPicPr>
            <a:picLocks noChangeAspect="1"/>
          </p:cNvPicPr>
          <p:nvPr/>
        </p:nvPicPr>
        <p:blipFill>
          <a:blip r:embed="rId4"/>
          <a:stretch>
            <a:fillRect/>
          </a:stretch>
        </p:blipFill>
        <p:spPr>
          <a:xfrm>
            <a:off x="2701501" y="3658217"/>
            <a:ext cx="1064718" cy="686152"/>
          </a:xfrm>
          <a:prstGeom prst="rect">
            <a:avLst/>
          </a:prstGeom>
        </p:spPr>
      </p:pic>
      <p:sp>
        <p:nvSpPr>
          <p:cNvPr id="2683" name="TextBox 2682">
            <a:extLst>
              <a:ext uri="{FF2B5EF4-FFF2-40B4-BE49-F238E27FC236}">
                <a16:creationId xmlns:a16="http://schemas.microsoft.com/office/drawing/2014/main" id="{6A565DFE-A31E-4E30-B4CD-3ACB983D18F3}"/>
              </a:ext>
            </a:extLst>
          </p:cNvPr>
          <p:cNvSpPr txBox="1"/>
          <p:nvPr/>
        </p:nvSpPr>
        <p:spPr>
          <a:xfrm>
            <a:off x="1482900" y="4357825"/>
            <a:ext cx="736420" cy="276999"/>
          </a:xfrm>
          <a:prstGeom prst="rect">
            <a:avLst/>
          </a:prstGeom>
          <a:noFill/>
        </p:spPr>
        <p:txBody>
          <a:bodyPr wrap="none" rtlCol="0">
            <a:spAutoFit/>
          </a:bodyPr>
          <a:lstStyle/>
          <a:p>
            <a:pPr algn="ctr"/>
            <a:r>
              <a:rPr lang="en-US" sz="1200" dirty="0"/>
              <a:t>Message</a:t>
            </a:r>
            <a:endParaRPr lang="nl-NL" sz="1200" dirty="0"/>
          </a:p>
        </p:txBody>
      </p:sp>
      <p:sp>
        <p:nvSpPr>
          <p:cNvPr id="2684" name="TextBox 2683">
            <a:extLst>
              <a:ext uri="{FF2B5EF4-FFF2-40B4-BE49-F238E27FC236}">
                <a16:creationId xmlns:a16="http://schemas.microsoft.com/office/drawing/2014/main" id="{03226D89-9F29-40E8-8985-4105E872A225}"/>
              </a:ext>
            </a:extLst>
          </p:cNvPr>
          <p:cNvSpPr txBox="1"/>
          <p:nvPr/>
        </p:nvSpPr>
        <p:spPr>
          <a:xfrm>
            <a:off x="2620633" y="4394377"/>
            <a:ext cx="1230658" cy="276999"/>
          </a:xfrm>
          <a:prstGeom prst="rect">
            <a:avLst/>
          </a:prstGeom>
          <a:noFill/>
        </p:spPr>
        <p:txBody>
          <a:bodyPr wrap="none" rtlCol="0">
            <a:spAutoFit/>
          </a:bodyPr>
          <a:lstStyle/>
          <a:p>
            <a:pPr algn="ctr"/>
            <a:r>
              <a:rPr lang="en-US" sz="1200" dirty="0"/>
              <a:t>Channel Adapter</a:t>
            </a:r>
            <a:endParaRPr lang="nl-NL" sz="1200" dirty="0"/>
          </a:p>
        </p:txBody>
      </p:sp>
      <p:pic>
        <p:nvPicPr>
          <p:cNvPr id="2686" name="Picture 2685">
            <a:extLst>
              <a:ext uri="{FF2B5EF4-FFF2-40B4-BE49-F238E27FC236}">
                <a16:creationId xmlns:a16="http://schemas.microsoft.com/office/drawing/2014/main" id="{491AFD47-328C-415A-9937-0CD8E1F5C1F7}"/>
              </a:ext>
            </a:extLst>
          </p:cNvPr>
          <p:cNvPicPr>
            <a:picLocks noChangeAspect="1"/>
          </p:cNvPicPr>
          <p:nvPr/>
        </p:nvPicPr>
        <p:blipFill>
          <a:blip r:embed="rId5"/>
          <a:stretch>
            <a:fillRect/>
          </a:stretch>
        </p:blipFill>
        <p:spPr>
          <a:xfrm>
            <a:off x="4282501" y="3655807"/>
            <a:ext cx="1248086" cy="697982"/>
          </a:xfrm>
          <a:prstGeom prst="rect">
            <a:avLst/>
          </a:prstGeom>
        </p:spPr>
      </p:pic>
      <p:sp>
        <p:nvSpPr>
          <p:cNvPr id="2687" name="TextBox 2686">
            <a:extLst>
              <a:ext uri="{FF2B5EF4-FFF2-40B4-BE49-F238E27FC236}">
                <a16:creationId xmlns:a16="http://schemas.microsoft.com/office/drawing/2014/main" id="{7AA9A126-3782-45F5-9EC4-28E885FA6D6C}"/>
              </a:ext>
            </a:extLst>
          </p:cNvPr>
          <p:cNvSpPr txBox="1"/>
          <p:nvPr/>
        </p:nvSpPr>
        <p:spPr>
          <a:xfrm>
            <a:off x="4594965" y="4371068"/>
            <a:ext cx="692818" cy="276999"/>
          </a:xfrm>
          <a:prstGeom prst="rect">
            <a:avLst/>
          </a:prstGeom>
          <a:noFill/>
        </p:spPr>
        <p:txBody>
          <a:bodyPr wrap="none" rtlCol="0">
            <a:spAutoFit/>
          </a:bodyPr>
          <a:lstStyle/>
          <a:p>
            <a:pPr algn="ctr"/>
            <a:r>
              <a:rPr lang="en-US" sz="1200" dirty="0"/>
              <a:t>Channel</a:t>
            </a:r>
            <a:endParaRPr lang="nl-NL" sz="1200" dirty="0"/>
          </a:p>
        </p:txBody>
      </p:sp>
      <p:pic>
        <p:nvPicPr>
          <p:cNvPr id="2691" name="Picture 2690">
            <a:extLst>
              <a:ext uri="{FF2B5EF4-FFF2-40B4-BE49-F238E27FC236}">
                <a16:creationId xmlns:a16="http://schemas.microsoft.com/office/drawing/2014/main" id="{1DB6E0F5-CEA1-4CF8-B24B-5F03A45FB1A3}"/>
              </a:ext>
            </a:extLst>
          </p:cNvPr>
          <p:cNvPicPr>
            <a:picLocks noChangeAspect="1"/>
          </p:cNvPicPr>
          <p:nvPr/>
        </p:nvPicPr>
        <p:blipFill>
          <a:blip r:embed="rId6"/>
          <a:stretch>
            <a:fillRect/>
          </a:stretch>
        </p:blipFill>
        <p:spPr>
          <a:xfrm>
            <a:off x="7732240" y="3655259"/>
            <a:ext cx="1224425" cy="692067"/>
          </a:xfrm>
          <a:prstGeom prst="rect">
            <a:avLst/>
          </a:prstGeom>
        </p:spPr>
      </p:pic>
      <p:sp>
        <p:nvSpPr>
          <p:cNvPr id="2692" name="TextBox 2691">
            <a:extLst>
              <a:ext uri="{FF2B5EF4-FFF2-40B4-BE49-F238E27FC236}">
                <a16:creationId xmlns:a16="http://schemas.microsoft.com/office/drawing/2014/main" id="{0088A236-850A-4EA6-B345-6E673EAFF886}"/>
              </a:ext>
            </a:extLst>
          </p:cNvPr>
          <p:cNvSpPr txBox="1"/>
          <p:nvPr/>
        </p:nvSpPr>
        <p:spPr>
          <a:xfrm>
            <a:off x="8082377" y="4338115"/>
            <a:ext cx="747512" cy="461665"/>
          </a:xfrm>
          <a:prstGeom prst="rect">
            <a:avLst/>
          </a:prstGeom>
          <a:noFill/>
        </p:spPr>
        <p:txBody>
          <a:bodyPr wrap="none" rtlCol="0">
            <a:spAutoFit/>
          </a:bodyPr>
          <a:lstStyle/>
          <a:p>
            <a:pPr algn="ctr"/>
            <a:r>
              <a:rPr lang="en-US" sz="1200" dirty="0"/>
              <a:t>Message</a:t>
            </a:r>
            <a:br>
              <a:rPr lang="en-US" sz="1200" dirty="0"/>
            </a:br>
            <a:r>
              <a:rPr lang="en-US" sz="1200" dirty="0"/>
              <a:t>Endpoint</a:t>
            </a:r>
            <a:endParaRPr lang="nl-NL" sz="1200" dirty="0"/>
          </a:p>
        </p:txBody>
      </p:sp>
      <p:pic>
        <p:nvPicPr>
          <p:cNvPr id="2693" name="Content Placeholder 2679">
            <a:extLst>
              <a:ext uri="{FF2B5EF4-FFF2-40B4-BE49-F238E27FC236}">
                <a16:creationId xmlns:a16="http://schemas.microsoft.com/office/drawing/2014/main" id="{5814B86D-A628-4832-B2EE-7C023F018937}"/>
              </a:ext>
            </a:extLst>
          </p:cNvPr>
          <p:cNvPicPr>
            <a:picLocks noChangeAspect="1"/>
          </p:cNvPicPr>
          <p:nvPr/>
        </p:nvPicPr>
        <p:blipFill>
          <a:blip r:embed="rId3"/>
          <a:stretch>
            <a:fillRect/>
          </a:stretch>
        </p:blipFill>
        <p:spPr>
          <a:xfrm>
            <a:off x="9553678" y="3743021"/>
            <a:ext cx="485038" cy="520529"/>
          </a:xfrm>
          <a:prstGeom prst="rect">
            <a:avLst/>
          </a:prstGeom>
        </p:spPr>
      </p:pic>
      <p:sp>
        <p:nvSpPr>
          <p:cNvPr id="2694" name="TextBox 2693">
            <a:extLst>
              <a:ext uri="{FF2B5EF4-FFF2-40B4-BE49-F238E27FC236}">
                <a16:creationId xmlns:a16="http://schemas.microsoft.com/office/drawing/2014/main" id="{CEE8E9B1-28FA-4AB3-BDE5-CC2C94C02808}"/>
              </a:ext>
            </a:extLst>
          </p:cNvPr>
          <p:cNvSpPr txBox="1"/>
          <p:nvPr/>
        </p:nvSpPr>
        <p:spPr>
          <a:xfrm>
            <a:off x="9462233" y="4267091"/>
            <a:ext cx="736420" cy="276999"/>
          </a:xfrm>
          <a:prstGeom prst="rect">
            <a:avLst/>
          </a:prstGeom>
          <a:noFill/>
        </p:spPr>
        <p:txBody>
          <a:bodyPr wrap="none" rtlCol="0">
            <a:spAutoFit/>
          </a:bodyPr>
          <a:lstStyle/>
          <a:p>
            <a:pPr algn="ctr"/>
            <a:r>
              <a:rPr lang="en-US" sz="1200" dirty="0"/>
              <a:t>Message</a:t>
            </a:r>
            <a:endParaRPr lang="nl-NL" sz="1200" dirty="0"/>
          </a:p>
        </p:txBody>
      </p:sp>
      <p:cxnSp>
        <p:nvCxnSpPr>
          <p:cNvPr id="2696" name="Straight Arrow Connector 2695">
            <a:extLst>
              <a:ext uri="{FF2B5EF4-FFF2-40B4-BE49-F238E27FC236}">
                <a16:creationId xmlns:a16="http://schemas.microsoft.com/office/drawing/2014/main" id="{09C6A9B7-437A-458A-AB7B-184EEE8C6F05}"/>
              </a:ext>
            </a:extLst>
          </p:cNvPr>
          <p:cNvCxnSpPr>
            <a:cxnSpLocks/>
            <a:stCxn id="2680" idx="3"/>
            <a:endCxn id="2682" idx="1"/>
          </p:cNvCxnSpPr>
          <p:nvPr/>
        </p:nvCxnSpPr>
        <p:spPr>
          <a:xfrm flipV="1">
            <a:off x="2059383" y="4001293"/>
            <a:ext cx="642118"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7" name="Straight Arrow Connector 2696">
            <a:extLst>
              <a:ext uri="{FF2B5EF4-FFF2-40B4-BE49-F238E27FC236}">
                <a16:creationId xmlns:a16="http://schemas.microsoft.com/office/drawing/2014/main" id="{7F481085-3D1D-4151-A448-78399E30021C}"/>
              </a:ext>
            </a:extLst>
          </p:cNvPr>
          <p:cNvCxnSpPr>
            <a:cxnSpLocks/>
            <a:stCxn id="2682" idx="3"/>
            <a:endCxn id="2686" idx="1"/>
          </p:cNvCxnSpPr>
          <p:nvPr/>
        </p:nvCxnSpPr>
        <p:spPr>
          <a:xfrm>
            <a:off x="3766219" y="4001293"/>
            <a:ext cx="516282" cy="35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8" name="Straight Arrow Connector 2697">
            <a:extLst>
              <a:ext uri="{FF2B5EF4-FFF2-40B4-BE49-F238E27FC236}">
                <a16:creationId xmlns:a16="http://schemas.microsoft.com/office/drawing/2014/main" id="{32C5199D-34E8-4353-8C51-57C07B65B50B}"/>
              </a:ext>
            </a:extLst>
          </p:cNvPr>
          <p:cNvCxnSpPr>
            <a:cxnSpLocks/>
            <a:stCxn id="2686" idx="3"/>
            <a:endCxn id="4" idx="1"/>
          </p:cNvCxnSpPr>
          <p:nvPr/>
        </p:nvCxnSpPr>
        <p:spPr>
          <a:xfrm flipV="1">
            <a:off x="5530587" y="4001292"/>
            <a:ext cx="395455" cy="3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9" name="Straight Arrow Connector 2698">
            <a:extLst>
              <a:ext uri="{FF2B5EF4-FFF2-40B4-BE49-F238E27FC236}">
                <a16:creationId xmlns:a16="http://schemas.microsoft.com/office/drawing/2014/main" id="{D70224BA-3D2C-4A44-A6F9-F1FD2CE69F1F}"/>
              </a:ext>
            </a:extLst>
          </p:cNvPr>
          <p:cNvCxnSpPr>
            <a:cxnSpLocks/>
            <a:stCxn id="2691" idx="3"/>
            <a:endCxn id="2693" idx="1"/>
          </p:cNvCxnSpPr>
          <p:nvPr/>
        </p:nvCxnSpPr>
        <p:spPr>
          <a:xfrm>
            <a:off x="8956665" y="4001293"/>
            <a:ext cx="597013" cy="19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73C2670-2248-41B5-9939-813C9A93A5F2}"/>
              </a:ext>
            </a:extLst>
          </p:cNvPr>
          <p:cNvCxnSpPr>
            <a:cxnSpLocks/>
            <a:stCxn id="4" idx="3"/>
            <a:endCxn id="2691" idx="1"/>
          </p:cNvCxnSpPr>
          <p:nvPr/>
        </p:nvCxnSpPr>
        <p:spPr>
          <a:xfrm>
            <a:off x="7298345" y="4001292"/>
            <a:ext cx="433895"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0E755F4-215B-4E60-9C39-4AC2D3259C62}"/>
              </a:ext>
            </a:extLst>
          </p:cNvPr>
          <p:cNvSpPr txBox="1"/>
          <p:nvPr/>
        </p:nvSpPr>
        <p:spPr>
          <a:xfrm>
            <a:off x="6210993" y="4338114"/>
            <a:ext cx="736420" cy="461665"/>
          </a:xfrm>
          <a:prstGeom prst="rect">
            <a:avLst/>
          </a:prstGeom>
          <a:noFill/>
        </p:spPr>
        <p:txBody>
          <a:bodyPr wrap="none" rtlCol="0">
            <a:spAutoFit/>
          </a:bodyPr>
          <a:lstStyle/>
          <a:p>
            <a:pPr algn="ctr"/>
            <a:r>
              <a:rPr lang="en-US" sz="1200" dirty="0"/>
              <a:t>Message</a:t>
            </a:r>
            <a:br>
              <a:rPr lang="en-US" sz="1200" dirty="0"/>
            </a:br>
            <a:r>
              <a:rPr lang="en-US" sz="1200" dirty="0"/>
              <a:t>Router</a:t>
            </a:r>
            <a:endParaRPr lang="nl-NL" sz="1200" dirty="0"/>
          </a:p>
        </p:txBody>
      </p:sp>
      <p:pic>
        <p:nvPicPr>
          <p:cNvPr id="4" name="Picture 3">
            <a:extLst>
              <a:ext uri="{FF2B5EF4-FFF2-40B4-BE49-F238E27FC236}">
                <a16:creationId xmlns:a16="http://schemas.microsoft.com/office/drawing/2014/main" id="{3C6155D5-C708-4E9B-9258-EDE4975F12A7}"/>
              </a:ext>
            </a:extLst>
          </p:cNvPr>
          <p:cNvPicPr>
            <a:picLocks noChangeAspect="1"/>
          </p:cNvPicPr>
          <p:nvPr/>
        </p:nvPicPr>
        <p:blipFill>
          <a:blip r:embed="rId7"/>
          <a:stretch>
            <a:fillRect/>
          </a:stretch>
        </p:blipFill>
        <p:spPr>
          <a:xfrm>
            <a:off x="5926042" y="3658216"/>
            <a:ext cx="1372303" cy="686152"/>
          </a:xfrm>
          <a:prstGeom prst="rect">
            <a:avLst/>
          </a:prstGeom>
        </p:spPr>
      </p:pic>
    </p:spTree>
    <p:extLst>
      <p:ext uri="{BB962C8B-B14F-4D97-AF65-F5344CB8AC3E}">
        <p14:creationId xmlns:p14="http://schemas.microsoft.com/office/powerpoint/2010/main" val="2162185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2BF8-E53A-499A-89BC-02515526BA50}"/>
              </a:ext>
            </a:extLst>
          </p:cNvPr>
          <p:cNvSpPr>
            <a:spLocks noGrp="1"/>
          </p:cNvSpPr>
          <p:nvPr>
            <p:ph type="title"/>
          </p:nvPr>
        </p:nvSpPr>
        <p:spPr/>
        <p:txBody>
          <a:bodyPr/>
          <a:lstStyle/>
          <a:p>
            <a:r>
              <a:rPr lang="nl-NL" dirty="0" err="1"/>
              <a:t>Pipes</a:t>
            </a:r>
            <a:r>
              <a:rPr lang="nl-NL" dirty="0"/>
              <a:t> </a:t>
            </a:r>
            <a:r>
              <a:rPr lang="nl-NL" dirty="0" err="1"/>
              <a:t>and</a:t>
            </a:r>
            <a:r>
              <a:rPr lang="nl-NL" dirty="0"/>
              <a:t> Filters</a:t>
            </a:r>
          </a:p>
        </p:txBody>
      </p:sp>
      <p:pic>
        <p:nvPicPr>
          <p:cNvPr id="2680" name="Content Placeholder 2679">
            <a:extLst>
              <a:ext uri="{FF2B5EF4-FFF2-40B4-BE49-F238E27FC236}">
                <a16:creationId xmlns:a16="http://schemas.microsoft.com/office/drawing/2014/main" id="{034AA941-3DDA-4525-9AAB-6A40330608C9}"/>
              </a:ext>
            </a:extLst>
          </p:cNvPr>
          <p:cNvPicPr>
            <a:picLocks noGrp="1" noChangeAspect="1"/>
          </p:cNvPicPr>
          <p:nvPr>
            <p:ph idx="1"/>
          </p:nvPr>
        </p:nvPicPr>
        <p:blipFill>
          <a:blip r:embed="rId3"/>
          <a:stretch>
            <a:fillRect/>
          </a:stretch>
        </p:blipFill>
        <p:spPr>
          <a:xfrm>
            <a:off x="882970" y="3741029"/>
            <a:ext cx="485038" cy="520529"/>
          </a:xfrm>
        </p:spPr>
      </p:pic>
      <p:pic>
        <p:nvPicPr>
          <p:cNvPr id="2682" name="Picture 2681">
            <a:extLst>
              <a:ext uri="{FF2B5EF4-FFF2-40B4-BE49-F238E27FC236}">
                <a16:creationId xmlns:a16="http://schemas.microsoft.com/office/drawing/2014/main" id="{A28B211E-070B-4E1A-93C7-2BB7683F69E0}"/>
              </a:ext>
            </a:extLst>
          </p:cNvPr>
          <p:cNvPicPr>
            <a:picLocks noChangeAspect="1"/>
          </p:cNvPicPr>
          <p:nvPr/>
        </p:nvPicPr>
        <p:blipFill>
          <a:blip r:embed="rId4"/>
          <a:stretch>
            <a:fillRect/>
          </a:stretch>
        </p:blipFill>
        <p:spPr>
          <a:xfrm>
            <a:off x="2010126" y="3658217"/>
            <a:ext cx="1064718" cy="686152"/>
          </a:xfrm>
          <a:prstGeom prst="rect">
            <a:avLst/>
          </a:prstGeom>
        </p:spPr>
      </p:pic>
      <p:sp>
        <p:nvSpPr>
          <p:cNvPr id="2683" name="TextBox 2682">
            <a:extLst>
              <a:ext uri="{FF2B5EF4-FFF2-40B4-BE49-F238E27FC236}">
                <a16:creationId xmlns:a16="http://schemas.microsoft.com/office/drawing/2014/main" id="{6A565DFE-A31E-4E30-B4CD-3ACB983D18F3}"/>
              </a:ext>
            </a:extLst>
          </p:cNvPr>
          <p:cNvSpPr txBox="1"/>
          <p:nvPr/>
        </p:nvSpPr>
        <p:spPr>
          <a:xfrm>
            <a:off x="791525" y="4357825"/>
            <a:ext cx="736420" cy="276999"/>
          </a:xfrm>
          <a:prstGeom prst="rect">
            <a:avLst/>
          </a:prstGeom>
          <a:noFill/>
        </p:spPr>
        <p:txBody>
          <a:bodyPr wrap="none" rtlCol="0">
            <a:spAutoFit/>
          </a:bodyPr>
          <a:lstStyle/>
          <a:p>
            <a:pPr algn="ctr"/>
            <a:r>
              <a:rPr lang="en-US" sz="1200" dirty="0"/>
              <a:t>Message</a:t>
            </a:r>
            <a:endParaRPr lang="nl-NL" sz="1200" dirty="0"/>
          </a:p>
        </p:txBody>
      </p:sp>
      <p:sp>
        <p:nvSpPr>
          <p:cNvPr id="2684" name="TextBox 2683">
            <a:extLst>
              <a:ext uri="{FF2B5EF4-FFF2-40B4-BE49-F238E27FC236}">
                <a16:creationId xmlns:a16="http://schemas.microsoft.com/office/drawing/2014/main" id="{03226D89-9F29-40E8-8985-4105E872A225}"/>
              </a:ext>
            </a:extLst>
          </p:cNvPr>
          <p:cNvSpPr txBox="1"/>
          <p:nvPr/>
        </p:nvSpPr>
        <p:spPr>
          <a:xfrm>
            <a:off x="1929258" y="4394377"/>
            <a:ext cx="1230658" cy="276999"/>
          </a:xfrm>
          <a:prstGeom prst="rect">
            <a:avLst/>
          </a:prstGeom>
          <a:noFill/>
        </p:spPr>
        <p:txBody>
          <a:bodyPr wrap="none" rtlCol="0">
            <a:spAutoFit/>
          </a:bodyPr>
          <a:lstStyle/>
          <a:p>
            <a:pPr algn="ctr"/>
            <a:r>
              <a:rPr lang="en-US" sz="1200" dirty="0"/>
              <a:t>Channel Adapter</a:t>
            </a:r>
            <a:endParaRPr lang="nl-NL" sz="1200" dirty="0"/>
          </a:p>
        </p:txBody>
      </p:sp>
      <p:pic>
        <p:nvPicPr>
          <p:cNvPr id="2686" name="Picture 2685">
            <a:extLst>
              <a:ext uri="{FF2B5EF4-FFF2-40B4-BE49-F238E27FC236}">
                <a16:creationId xmlns:a16="http://schemas.microsoft.com/office/drawing/2014/main" id="{491AFD47-328C-415A-9937-0CD8E1F5C1F7}"/>
              </a:ext>
            </a:extLst>
          </p:cNvPr>
          <p:cNvPicPr>
            <a:picLocks noChangeAspect="1"/>
          </p:cNvPicPr>
          <p:nvPr/>
        </p:nvPicPr>
        <p:blipFill>
          <a:blip r:embed="rId5"/>
          <a:stretch>
            <a:fillRect/>
          </a:stretch>
        </p:blipFill>
        <p:spPr>
          <a:xfrm>
            <a:off x="4973879" y="3655807"/>
            <a:ext cx="1248086" cy="697982"/>
          </a:xfrm>
          <a:prstGeom prst="rect">
            <a:avLst/>
          </a:prstGeom>
        </p:spPr>
      </p:pic>
      <p:sp>
        <p:nvSpPr>
          <p:cNvPr id="2687" name="TextBox 2686">
            <a:extLst>
              <a:ext uri="{FF2B5EF4-FFF2-40B4-BE49-F238E27FC236}">
                <a16:creationId xmlns:a16="http://schemas.microsoft.com/office/drawing/2014/main" id="{7AA9A126-3782-45F5-9EC4-28E885FA6D6C}"/>
              </a:ext>
            </a:extLst>
          </p:cNvPr>
          <p:cNvSpPr txBox="1"/>
          <p:nvPr/>
        </p:nvSpPr>
        <p:spPr>
          <a:xfrm>
            <a:off x="5286343" y="4371068"/>
            <a:ext cx="692818" cy="276999"/>
          </a:xfrm>
          <a:prstGeom prst="rect">
            <a:avLst/>
          </a:prstGeom>
          <a:noFill/>
        </p:spPr>
        <p:txBody>
          <a:bodyPr wrap="none" rtlCol="0">
            <a:spAutoFit/>
          </a:bodyPr>
          <a:lstStyle/>
          <a:p>
            <a:pPr algn="ctr"/>
            <a:r>
              <a:rPr lang="en-US" sz="1200" dirty="0"/>
              <a:t>Channel</a:t>
            </a:r>
            <a:endParaRPr lang="nl-NL" sz="1200" dirty="0"/>
          </a:p>
        </p:txBody>
      </p:sp>
      <p:pic>
        <p:nvPicPr>
          <p:cNvPr id="2691" name="Picture 2690">
            <a:extLst>
              <a:ext uri="{FF2B5EF4-FFF2-40B4-BE49-F238E27FC236}">
                <a16:creationId xmlns:a16="http://schemas.microsoft.com/office/drawing/2014/main" id="{1DB6E0F5-CEA1-4CF8-B24B-5F03A45FB1A3}"/>
              </a:ext>
            </a:extLst>
          </p:cNvPr>
          <p:cNvPicPr>
            <a:picLocks noChangeAspect="1"/>
          </p:cNvPicPr>
          <p:nvPr/>
        </p:nvPicPr>
        <p:blipFill>
          <a:blip r:embed="rId6"/>
          <a:stretch>
            <a:fillRect/>
          </a:stretch>
        </p:blipFill>
        <p:spPr>
          <a:xfrm>
            <a:off x="8423618" y="3655259"/>
            <a:ext cx="1224425" cy="692067"/>
          </a:xfrm>
          <a:prstGeom prst="rect">
            <a:avLst/>
          </a:prstGeom>
        </p:spPr>
      </p:pic>
      <p:sp>
        <p:nvSpPr>
          <p:cNvPr id="2692" name="TextBox 2691">
            <a:extLst>
              <a:ext uri="{FF2B5EF4-FFF2-40B4-BE49-F238E27FC236}">
                <a16:creationId xmlns:a16="http://schemas.microsoft.com/office/drawing/2014/main" id="{0088A236-850A-4EA6-B345-6E673EAFF886}"/>
              </a:ext>
            </a:extLst>
          </p:cNvPr>
          <p:cNvSpPr txBox="1"/>
          <p:nvPr/>
        </p:nvSpPr>
        <p:spPr>
          <a:xfrm>
            <a:off x="8773755" y="4338115"/>
            <a:ext cx="747512" cy="461665"/>
          </a:xfrm>
          <a:prstGeom prst="rect">
            <a:avLst/>
          </a:prstGeom>
          <a:noFill/>
        </p:spPr>
        <p:txBody>
          <a:bodyPr wrap="none" rtlCol="0">
            <a:spAutoFit/>
          </a:bodyPr>
          <a:lstStyle/>
          <a:p>
            <a:pPr algn="ctr"/>
            <a:r>
              <a:rPr lang="en-US" sz="1200" dirty="0"/>
              <a:t>Message</a:t>
            </a:r>
            <a:br>
              <a:rPr lang="en-US" sz="1200" dirty="0"/>
            </a:br>
            <a:r>
              <a:rPr lang="en-US" sz="1200" dirty="0"/>
              <a:t>Endpoint</a:t>
            </a:r>
            <a:endParaRPr lang="nl-NL" sz="1200" dirty="0"/>
          </a:p>
        </p:txBody>
      </p:sp>
      <p:pic>
        <p:nvPicPr>
          <p:cNvPr id="2693" name="Content Placeholder 2679">
            <a:extLst>
              <a:ext uri="{FF2B5EF4-FFF2-40B4-BE49-F238E27FC236}">
                <a16:creationId xmlns:a16="http://schemas.microsoft.com/office/drawing/2014/main" id="{5814B86D-A628-4832-B2EE-7C023F018937}"/>
              </a:ext>
            </a:extLst>
          </p:cNvPr>
          <p:cNvPicPr>
            <a:picLocks noChangeAspect="1"/>
          </p:cNvPicPr>
          <p:nvPr/>
        </p:nvPicPr>
        <p:blipFill>
          <a:blip r:embed="rId3"/>
          <a:stretch>
            <a:fillRect/>
          </a:stretch>
        </p:blipFill>
        <p:spPr>
          <a:xfrm>
            <a:off x="10245056" y="3743021"/>
            <a:ext cx="485038" cy="520529"/>
          </a:xfrm>
          <a:prstGeom prst="rect">
            <a:avLst/>
          </a:prstGeom>
        </p:spPr>
      </p:pic>
      <p:sp>
        <p:nvSpPr>
          <p:cNvPr id="2694" name="TextBox 2693">
            <a:extLst>
              <a:ext uri="{FF2B5EF4-FFF2-40B4-BE49-F238E27FC236}">
                <a16:creationId xmlns:a16="http://schemas.microsoft.com/office/drawing/2014/main" id="{CEE8E9B1-28FA-4AB3-BDE5-CC2C94C02808}"/>
              </a:ext>
            </a:extLst>
          </p:cNvPr>
          <p:cNvSpPr txBox="1"/>
          <p:nvPr/>
        </p:nvSpPr>
        <p:spPr>
          <a:xfrm>
            <a:off x="10153611" y="4267091"/>
            <a:ext cx="736420" cy="276999"/>
          </a:xfrm>
          <a:prstGeom prst="rect">
            <a:avLst/>
          </a:prstGeom>
          <a:noFill/>
        </p:spPr>
        <p:txBody>
          <a:bodyPr wrap="none" rtlCol="0">
            <a:spAutoFit/>
          </a:bodyPr>
          <a:lstStyle/>
          <a:p>
            <a:pPr algn="ctr"/>
            <a:r>
              <a:rPr lang="en-US" sz="1200" dirty="0"/>
              <a:t>Message</a:t>
            </a:r>
            <a:endParaRPr lang="nl-NL" sz="1200" dirty="0"/>
          </a:p>
        </p:txBody>
      </p:sp>
      <p:cxnSp>
        <p:nvCxnSpPr>
          <p:cNvPr id="2696" name="Straight Arrow Connector 2695">
            <a:extLst>
              <a:ext uri="{FF2B5EF4-FFF2-40B4-BE49-F238E27FC236}">
                <a16:creationId xmlns:a16="http://schemas.microsoft.com/office/drawing/2014/main" id="{09C6A9B7-437A-458A-AB7B-184EEE8C6F05}"/>
              </a:ext>
            </a:extLst>
          </p:cNvPr>
          <p:cNvCxnSpPr>
            <a:cxnSpLocks/>
            <a:stCxn id="2680" idx="3"/>
            <a:endCxn id="2682" idx="1"/>
          </p:cNvCxnSpPr>
          <p:nvPr/>
        </p:nvCxnSpPr>
        <p:spPr>
          <a:xfrm flipV="1">
            <a:off x="1368008" y="4001293"/>
            <a:ext cx="642118"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7" name="Straight Arrow Connector 2696">
            <a:extLst>
              <a:ext uri="{FF2B5EF4-FFF2-40B4-BE49-F238E27FC236}">
                <a16:creationId xmlns:a16="http://schemas.microsoft.com/office/drawing/2014/main" id="{7F481085-3D1D-4151-A448-78399E30021C}"/>
              </a:ext>
            </a:extLst>
          </p:cNvPr>
          <p:cNvCxnSpPr>
            <a:cxnSpLocks/>
            <a:stCxn id="2682" idx="3"/>
            <a:endCxn id="2686" idx="1"/>
          </p:cNvCxnSpPr>
          <p:nvPr/>
        </p:nvCxnSpPr>
        <p:spPr>
          <a:xfrm>
            <a:off x="3074844" y="4001293"/>
            <a:ext cx="1899035" cy="35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8" name="Straight Arrow Connector 2697">
            <a:extLst>
              <a:ext uri="{FF2B5EF4-FFF2-40B4-BE49-F238E27FC236}">
                <a16:creationId xmlns:a16="http://schemas.microsoft.com/office/drawing/2014/main" id="{32C5199D-34E8-4353-8C51-57C07B65B50B}"/>
              </a:ext>
            </a:extLst>
          </p:cNvPr>
          <p:cNvCxnSpPr>
            <a:cxnSpLocks/>
            <a:stCxn id="2686" idx="3"/>
            <a:endCxn id="4" idx="1"/>
          </p:cNvCxnSpPr>
          <p:nvPr/>
        </p:nvCxnSpPr>
        <p:spPr>
          <a:xfrm flipV="1">
            <a:off x="6221965" y="4001292"/>
            <a:ext cx="395455" cy="3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9" name="Straight Arrow Connector 2698">
            <a:extLst>
              <a:ext uri="{FF2B5EF4-FFF2-40B4-BE49-F238E27FC236}">
                <a16:creationId xmlns:a16="http://schemas.microsoft.com/office/drawing/2014/main" id="{D70224BA-3D2C-4A44-A6F9-F1FD2CE69F1F}"/>
              </a:ext>
            </a:extLst>
          </p:cNvPr>
          <p:cNvCxnSpPr>
            <a:cxnSpLocks/>
            <a:stCxn id="2691" idx="3"/>
            <a:endCxn id="2693" idx="1"/>
          </p:cNvCxnSpPr>
          <p:nvPr/>
        </p:nvCxnSpPr>
        <p:spPr>
          <a:xfrm>
            <a:off x="9648043" y="4001293"/>
            <a:ext cx="597013" cy="19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73C2670-2248-41B5-9939-813C9A93A5F2}"/>
              </a:ext>
            </a:extLst>
          </p:cNvPr>
          <p:cNvCxnSpPr>
            <a:cxnSpLocks/>
            <a:stCxn id="4" idx="3"/>
            <a:endCxn id="2691" idx="1"/>
          </p:cNvCxnSpPr>
          <p:nvPr/>
        </p:nvCxnSpPr>
        <p:spPr>
          <a:xfrm>
            <a:off x="7989723" y="4001292"/>
            <a:ext cx="433895"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0E755F4-215B-4E60-9C39-4AC2D3259C62}"/>
              </a:ext>
            </a:extLst>
          </p:cNvPr>
          <p:cNvSpPr txBox="1"/>
          <p:nvPr/>
        </p:nvSpPr>
        <p:spPr>
          <a:xfrm>
            <a:off x="6902371" y="4338114"/>
            <a:ext cx="736420" cy="461665"/>
          </a:xfrm>
          <a:prstGeom prst="rect">
            <a:avLst/>
          </a:prstGeom>
          <a:noFill/>
        </p:spPr>
        <p:txBody>
          <a:bodyPr wrap="none" rtlCol="0">
            <a:spAutoFit/>
          </a:bodyPr>
          <a:lstStyle/>
          <a:p>
            <a:pPr algn="ctr"/>
            <a:r>
              <a:rPr lang="en-US" sz="1200" dirty="0"/>
              <a:t>Message</a:t>
            </a:r>
            <a:br>
              <a:rPr lang="en-US" sz="1200" dirty="0"/>
            </a:br>
            <a:r>
              <a:rPr lang="en-US" sz="1200" dirty="0"/>
              <a:t>Router</a:t>
            </a:r>
            <a:endParaRPr lang="nl-NL" sz="1200" dirty="0"/>
          </a:p>
        </p:txBody>
      </p:sp>
      <p:pic>
        <p:nvPicPr>
          <p:cNvPr id="4" name="Picture 3">
            <a:extLst>
              <a:ext uri="{FF2B5EF4-FFF2-40B4-BE49-F238E27FC236}">
                <a16:creationId xmlns:a16="http://schemas.microsoft.com/office/drawing/2014/main" id="{3C6155D5-C708-4E9B-9258-EDE4975F12A7}"/>
              </a:ext>
            </a:extLst>
          </p:cNvPr>
          <p:cNvPicPr>
            <a:picLocks noChangeAspect="1"/>
          </p:cNvPicPr>
          <p:nvPr/>
        </p:nvPicPr>
        <p:blipFill>
          <a:blip r:embed="rId7"/>
          <a:stretch>
            <a:fillRect/>
          </a:stretch>
        </p:blipFill>
        <p:spPr>
          <a:xfrm>
            <a:off x="6617420" y="3658216"/>
            <a:ext cx="1372303" cy="686152"/>
          </a:xfrm>
          <a:prstGeom prst="rect">
            <a:avLst/>
          </a:prstGeom>
        </p:spPr>
      </p:pic>
      <p:sp>
        <p:nvSpPr>
          <p:cNvPr id="3" name="Rectangle 2">
            <a:extLst>
              <a:ext uri="{FF2B5EF4-FFF2-40B4-BE49-F238E27FC236}">
                <a16:creationId xmlns:a16="http://schemas.microsoft.com/office/drawing/2014/main" id="{91959E18-5656-4F6A-941F-6F76D25F060E}"/>
              </a:ext>
            </a:extLst>
          </p:cNvPr>
          <p:cNvSpPr/>
          <p:nvPr/>
        </p:nvSpPr>
        <p:spPr>
          <a:xfrm>
            <a:off x="3482799" y="3658216"/>
            <a:ext cx="1064718" cy="686152"/>
          </a:xfrm>
          <a:prstGeom prst="rect">
            <a:avLst/>
          </a:prstGeom>
          <a:solidFill>
            <a:srgbClr val="CC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Verify Status</a:t>
            </a:r>
            <a:endParaRPr lang="nl-NL" sz="1200" dirty="0">
              <a:solidFill>
                <a:schemeClr val="tx1"/>
              </a:solidFill>
            </a:endParaRPr>
          </a:p>
        </p:txBody>
      </p:sp>
      <p:sp>
        <p:nvSpPr>
          <p:cNvPr id="21" name="TextBox 20">
            <a:extLst>
              <a:ext uri="{FF2B5EF4-FFF2-40B4-BE49-F238E27FC236}">
                <a16:creationId xmlns:a16="http://schemas.microsoft.com/office/drawing/2014/main" id="{AADF4B39-A78C-47B7-ACC9-BDFF5B600998}"/>
              </a:ext>
            </a:extLst>
          </p:cNvPr>
          <p:cNvSpPr txBox="1"/>
          <p:nvPr/>
        </p:nvSpPr>
        <p:spPr>
          <a:xfrm>
            <a:off x="3805464" y="4385119"/>
            <a:ext cx="505203" cy="276999"/>
          </a:xfrm>
          <a:prstGeom prst="rect">
            <a:avLst/>
          </a:prstGeom>
          <a:noFill/>
        </p:spPr>
        <p:txBody>
          <a:bodyPr wrap="none" rtlCol="0">
            <a:spAutoFit/>
          </a:bodyPr>
          <a:lstStyle/>
          <a:p>
            <a:pPr algn="ctr"/>
            <a:r>
              <a:rPr lang="en-US" sz="1200" dirty="0"/>
              <a:t>Filter</a:t>
            </a:r>
            <a:endParaRPr lang="nl-NL" sz="1200" dirty="0"/>
          </a:p>
        </p:txBody>
      </p:sp>
    </p:spTree>
    <p:extLst>
      <p:ext uri="{BB962C8B-B14F-4D97-AF65-F5344CB8AC3E}">
        <p14:creationId xmlns:p14="http://schemas.microsoft.com/office/powerpoint/2010/main" val="3489644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2BF8-E53A-499A-89BC-02515526BA50}"/>
              </a:ext>
            </a:extLst>
          </p:cNvPr>
          <p:cNvSpPr>
            <a:spLocks noGrp="1"/>
          </p:cNvSpPr>
          <p:nvPr>
            <p:ph type="title"/>
          </p:nvPr>
        </p:nvSpPr>
        <p:spPr/>
        <p:txBody>
          <a:bodyPr/>
          <a:lstStyle/>
          <a:p>
            <a:r>
              <a:rPr lang="en-US" dirty="0"/>
              <a:t>Message Translator</a:t>
            </a:r>
            <a:endParaRPr lang="nl-NL" dirty="0"/>
          </a:p>
        </p:txBody>
      </p:sp>
      <p:pic>
        <p:nvPicPr>
          <p:cNvPr id="2680" name="Content Placeholder 2679">
            <a:extLst>
              <a:ext uri="{FF2B5EF4-FFF2-40B4-BE49-F238E27FC236}">
                <a16:creationId xmlns:a16="http://schemas.microsoft.com/office/drawing/2014/main" id="{034AA941-3DDA-4525-9AAB-6A40330608C9}"/>
              </a:ext>
            </a:extLst>
          </p:cNvPr>
          <p:cNvPicPr>
            <a:picLocks noGrp="1" noChangeAspect="1"/>
          </p:cNvPicPr>
          <p:nvPr>
            <p:ph idx="1"/>
          </p:nvPr>
        </p:nvPicPr>
        <p:blipFill>
          <a:blip r:embed="rId3"/>
          <a:stretch>
            <a:fillRect/>
          </a:stretch>
        </p:blipFill>
        <p:spPr>
          <a:xfrm>
            <a:off x="1663553" y="3741029"/>
            <a:ext cx="485038" cy="520529"/>
          </a:xfrm>
        </p:spPr>
      </p:pic>
      <p:pic>
        <p:nvPicPr>
          <p:cNvPr id="2682" name="Picture 2681">
            <a:extLst>
              <a:ext uri="{FF2B5EF4-FFF2-40B4-BE49-F238E27FC236}">
                <a16:creationId xmlns:a16="http://schemas.microsoft.com/office/drawing/2014/main" id="{A28B211E-070B-4E1A-93C7-2BB7683F69E0}"/>
              </a:ext>
            </a:extLst>
          </p:cNvPr>
          <p:cNvPicPr>
            <a:picLocks noChangeAspect="1"/>
          </p:cNvPicPr>
          <p:nvPr/>
        </p:nvPicPr>
        <p:blipFill>
          <a:blip r:embed="rId4"/>
          <a:stretch>
            <a:fillRect/>
          </a:stretch>
        </p:blipFill>
        <p:spPr>
          <a:xfrm>
            <a:off x="2790709" y="3658217"/>
            <a:ext cx="1064718" cy="686152"/>
          </a:xfrm>
          <a:prstGeom prst="rect">
            <a:avLst/>
          </a:prstGeom>
        </p:spPr>
      </p:pic>
      <p:sp>
        <p:nvSpPr>
          <p:cNvPr id="2683" name="TextBox 2682">
            <a:extLst>
              <a:ext uri="{FF2B5EF4-FFF2-40B4-BE49-F238E27FC236}">
                <a16:creationId xmlns:a16="http://schemas.microsoft.com/office/drawing/2014/main" id="{6A565DFE-A31E-4E30-B4CD-3ACB983D18F3}"/>
              </a:ext>
            </a:extLst>
          </p:cNvPr>
          <p:cNvSpPr txBox="1"/>
          <p:nvPr/>
        </p:nvSpPr>
        <p:spPr>
          <a:xfrm>
            <a:off x="1572108" y="4357825"/>
            <a:ext cx="736420" cy="276999"/>
          </a:xfrm>
          <a:prstGeom prst="rect">
            <a:avLst/>
          </a:prstGeom>
          <a:noFill/>
        </p:spPr>
        <p:txBody>
          <a:bodyPr wrap="none" rtlCol="0">
            <a:spAutoFit/>
          </a:bodyPr>
          <a:lstStyle/>
          <a:p>
            <a:pPr algn="ctr"/>
            <a:r>
              <a:rPr lang="en-US" sz="1200" dirty="0"/>
              <a:t>Message</a:t>
            </a:r>
            <a:endParaRPr lang="nl-NL" sz="1200" dirty="0"/>
          </a:p>
        </p:txBody>
      </p:sp>
      <p:sp>
        <p:nvSpPr>
          <p:cNvPr id="2684" name="TextBox 2683">
            <a:extLst>
              <a:ext uri="{FF2B5EF4-FFF2-40B4-BE49-F238E27FC236}">
                <a16:creationId xmlns:a16="http://schemas.microsoft.com/office/drawing/2014/main" id="{03226D89-9F29-40E8-8985-4105E872A225}"/>
              </a:ext>
            </a:extLst>
          </p:cNvPr>
          <p:cNvSpPr txBox="1"/>
          <p:nvPr/>
        </p:nvSpPr>
        <p:spPr>
          <a:xfrm>
            <a:off x="2709841" y="4394377"/>
            <a:ext cx="1230658" cy="276999"/>
          </a:xfrm>
          <a:prstGeom prst="rect">
            <a:avLst/>
          </a:prstGeom>
          <a:noFill/>
        </p:spPr>
        <p:txBody>
          <a:bodyPr wrap="none" rtlCol="0">
            <a:spAutoFit/>
          </a:bodyPr>
          <a:lstStyle/>
          <a:p>
            <a:pPr algn="ctr"/>
            <a:r>
              <a:rPr lang="en-US" sz="1200" dirty="0"/>
              <a:t>Channel Adapter</a:t>
            </a:r>
            <a:endParaRPr lang="nl-NL" sz="1200" dirty="0"/>
          </a:p>
        </p:txBody>
      </p:sp>
      <p:pic>
        <p:nvPicPr>
          <p:cNvPr id="2686" name="Picture 2685">
            <a:extLst>
              <a:ext uri="{FF2B5EF4-FFF2-40B4-BE49-F238E27FC236}">
                <a16:creationId xmlns:a16="http://schemas.microsoft.com/office/drawing/2014/main" id="{491AFD47-328C-415A-9937-0CD8E1F5C1F7}"/>
              </a:ext>
            </a:extLst>
          </p:cNvPr>
          <p:cNvPicPr>
            <a:picLocks noChangeAspect="1"/>
          </p:cNvPicPr>
          <p:nvPr/>
        </p:nvPicPr>
        <p:blipFill>
          <a:blip r:embed="rId5"/>
          <a:stretch>
            <a:fillRect/>
          </a:stretch>
        </p:blipFill>
        <p:spPr>
          <a:xfrm>
            <a:off x="4371709" y="3655807"/>
            <a:ext cx="1248086" cy="697982"/>
          </a:xfrm>
          <a:prstGeom prst="rect">
            <a:avLst/>
          </a:prstGeom>
        </p:spPr>
      </p:pic>
      <p:sp>
        <p:nvSpPr>
          <p:cNvPr id="2687" name="TextBox 2686">
            <a:extLst>
              <a:ext uri="{FF2B5EF4-FFF2-40B4-BE49-F238E27FC236}">
                <a16:creationId xmlns:a16="http://schemas.microsoft.com/office/drawing/2014/main" id="{7AA9A126-3782-45F5-9EC4-28E885FA6D6C}"/>
              </a:ext>
            </a:extLst>
          </p:cNvPr>
          <p:cNvSpPr txBox="1"/>
          <p:nvPr/>
        </p:nvSpPr>
        <p:spPr>
          <a:xfrm>
            <a:off x="4684173" y="4371068"/>
            <a:ext cx="692818" cy="276999"/>
          </a:xfrm>
          <a:prstGeom prst="rect">
            <a:avLst/>
          </a:prstGeom>
          <a:noFill/>
        </p:spPr>
        <p:txBody>
          <a:bodyPr wrap="none" rtlCol="0">
            <a:spAutoFit/>
          </a:bodyPr>
          <a:lstStyle/>
          <a:p>
            <a:pPr algn="ctr"/>
            <a:r>
              <a:rPr lang="en-US" sz="1200" dirty="0"/>
              <a:t>Channel</a:t>
            </a:r>
            <a:endParaRPr lang="nl-NL" sz="1200" dirty="0"/>
          </a:p>
        </p:txBody>
      </p:sp>
      <p:pic>
        <p:nvPicPr>
          <p:cNvPr id="2691" name="Picture 2690">
            <a:extLst>
              <a:ext uri="{FF2B5EF4-FFF2-40B4-BE49-F238E27FC236}">
                <a16:creationId xmlns:a16="http://schemas.microsoft.com/office/drawing/2014/main" id="{1DB6E0F5-CEA1-4CF8-B24B-5F03A45FB1A3}"/>
              </a:ext>
            </a:extLst>
          </p:cNvPr>
          <p:cNvPicPr>
            <a:picLocks noChangeAspect="1"/>
          </p:cNvPicPr>
          <p:nvPr/>
        </p:nvPicPr>
        <p:blipFill>
          <a:blip r:embed="rId6"/>
          <a:stretch>
            <a:fillRect/>
          </a:stretch>
        </p:blipFill>
        <p:spPr>
          <a:xfrm>
            <a:off x="7501783" y="3655259"/>
            <a:ext cx="1224425" cy="692067"/>
          </a:xfrm>
          <a:prstGeom prst="rect">
            <a:avLst/>
          </a:prstGeom>
        </p:spPr>
      </p:pic>
      <p:sp>
        <p:nvSpPr>
          <p:cNvPr id="2692" name="TextBox 2691">
            <a:extLst>
              <a:ext uri="{FF2B5EF4-FFF2-40B4-BE49-F238E27FC236}">
                <a16:creationId xmlns:a16="http://schemas.microsoft.com/office/drawing/2014/main" id="{0088A236-850A-4EA6-B345-6E673EAFF886}"/>
              </a:ext>
            </a:extLst>
          </p:cNvPr>
          <p:cNvSpPr txBox="1"/>
          <p:nvPr/>
        </p:nvSpPr>
        <p:spPr>
          <a:xfrm>
            <a:off x="7851920" y="4338115"/>
            <a:ext cx="747512" cy="461665"/>
          </a:xfrm>
          <a:prstGeom prst="rect">
            <a:avLst/>
          </a:prstGeom>
          <a:noFill/>
        </p:spPr>
        <p:txBody>
          <a:bodyPr wrap="none" rtlCol="0">
            <a:spAutoFit/>
          </a:bodyPr>
          <a:lstStyle/>
          <a:p>
            <a:pPr algn="ctr"/>
            <a:r>
              <a:rPr lang="en-US" sz="1200" dirty="0"/>
              <a:t>Message</a:t>
            </a:r>
            <a:br>
              <a:rPr lang="en-US" sz="1200" dirty="0"/>
            </a:br>
            <a:r>
              <a:rPr lang="en-US" sz="1200" dirty="0"/>
              <a:t>Endpoint</a:t>
            </a:r>
            <a:endParaRPr lang="nl-NL" sz="1200" dirty="0"/>
          </a:p>
        </p:txBody>
      </p:sp>
      <p:pic>
        <p:nvPicPr>
          <p:cNvPr id="2693" name="Content Placeholder 2679">
            <a:extLst>
              <a:ext uri="{FF2B5EF4-FFF2-40B4-BE49-F238E27FC236}">
                <a16:creationId xmlns:a16="http://schemas.microsoft.com/office/drawing/2014/main" id="{5814B86D-A628-4832-B2EE-7C023F018937}"/>
              </a:ext>
            </a:extLst>
          </p:cNvPr>
          <p:cNvPicPr>
            <a:picLocks noChangeAspect="1"/>
          </p:cNvPicPr>
          <p:nvPr/>
        </p:nvPicPr>
        <p:blipFill>
          <a:blip r:embed="rId3"/>
          <a:stretch>
            <a:fillRect/>
          </a:stretch>
        </p:blipFill>
        <p:spPr>
          <a:xfrm>
            <a:off x="9323221" y="3743021"/>
            <a:ext cx="485038" cy="520529"/>
          </a:xfrm>
          <a:prstGeom prst="rect">
            <a:avLst/>
          </a:prstGeom>
        </p:spPr>
      </p:pic>
      <p:sp>
        <p:nvSpPr>
          <p:cNvPr id="2694" name="TextBox 2693">
            <a:extLst>
              <a:ext uri="{FF2B5EF4-FFF2-40B4-BE49-F238E27FC236}">
                <a16:creationId xmlns:a16="http://schemas.microsoft.com/office/drawing/2014/main" id="{CEE8E9B1-28FA-4AB3-BDE5-CC2C94C02808}"/>
              </a:ext>
            </a:extLst>
          </p:cNvPr>
          <p:cNvSpPr txBox="1"/>
          <p:nvPr/>
        </p:nvSpPr>
        <p:spPr>
          <a:xfrm>
            <a:off x="9231776" y="4267091"/>
            <a:ext cx="736420" cy="276999"/>
          </a:xfrm>
          <a:prstGeom prst="rect">
            <a:avLst/>
          </a:prstGeom>
          <a:noFill/>
        </p:spPr>
        <p:txBody>
          <a:bodyPr wrap="none" rtlCol="0">
            <a:spAutoFit/>
          </a:bodyPr>
          <a:lstStyle/>
          <a:p>
            <a:pPr algn="ctr"/>
            <a:r>
              <a:rPr lang="en-US" sz="1200" dirty="0"/>
              <a:t>Message</a:t>
            </a:r>
            <a:endParaRPr lang="nl-NL" sz="1200" dirty="0"/>
          </a:p>
        </p:txBody>
      </p:sp>
      <p:cxnSp>
        <p:nvCxnSpPr>
          <p:cNvPr id="2696" name="Straight Arrow Connector 2695">
            <a:extLst>
              <a:ext uri="{FF2B5EF4-FFF2-40B4-BE49-F238E27FC236}">
                <a16:creationId xmlns:a16="http://schemas.microsoft.com/office/drawing/2014/main" id="{09C6A9B7-437A-458A-AB7B-184EEE8C6F05}"/>
              </a:ext>
            </a:extLst>
          </p:cNvPr>
          <p:cNvCxnSpPr>
            <a:cxnSpLocks/>
            <a:stCxn id="2680" idx="3"/>
            <a:endCxn id="2682" idx="1"/>
          </p:cNvCxnSpPr>
          <p:nvPr/>
        </p:nvCxnSpPr>
        <p:spPr>
          <a:xfrm flipV="1">
            <a:off x="2148591" y="4001293"/>
            <a:ext cx="642118"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7" name="Straight Arrow Connector 2696">
            <a:extLst>
              <a:ext uri="{FF2B5EF4-FFF2-40B4-BE49-F238E27FC236}">
                <a16:creationId xmlns:a16="http://schemas.microsoft.com/office/drawing/2014/main" id="{7F481085-3D1D-4151-A448-78399E30021C}"/>
              </a:ext>
            </a:extLst>
          </p:cNvPr>
          <p:cNvCxnSpPr>
            <a:cxnSpLocks/>
            <a:stCxn id="2682" idx="3"/>
            <a:endCxn id="2686" idx="1"/>
          </p:cNvCxnSpPr>
          <p:nvPr/>
        </p:nvCxnSpPr>
        <p:spPr>
          <a:xfrm>
            <a:off x="3855427" y="4001293"/>
            <a:ext cx="516282" cy="35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8" name="Straight Arrow Connector 2697">
            <a:extLst>
              <a:ext uri="{FF2B5EF4-FFF2-40B4-BE49-F238E27FC236}">
                <a16:creationId xmlns:a16="http://schemas.microsoft.com/office/drawing/2014/main" id="{32C5199D-34E8-4353-8C51-57C07B65B50B}"/>
              </a:ext>
            </a:extLst>
          </p:cNvPr>
          <p:cNvCxnSpPr>
            <a:cxnSpLocks/>
            <a:stCxn id="2686" idx="3"/>
            <a:endCxn id="6" idx="1"/>
          </p:cNvCxnSpPr>
          <p:nvPr/>
        </p:nvCxnSpPr>
        <p:spPr>
          <a:xfrm>
            <a:off x="5619795" y="4004798"/>
            <a:ext cx="378633" cy="4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9" name="Straight Arrow Connector 2698">
            <a:extLst>
              <a:ext uri="{FF2B5EF4-FFF2-40B4-BE49-F238E27FC236}">
                <a16:creationId xmlns:a16="http://schemas.microsoft.com/office/drawing/2014/main" id="{D70224BA-3D2C-4A44-A6F9-F1FD2CE69F1F}"/>
              </a:ext>
            </a:extLst>
          </p:cNvPr>
          <p:cNvCxnSpPr>
            <a:cxnSpLocks/>
            <a:stCxn id="2691" idx="3"/>
            <a:endCxn id="2693" idx="1"/>
          </p:cNvCxnSpPr>
          <p:nvPr/>
        </p:nvCxnSpPr>
        <p:spPr>
          <a:xfrm>
            <a:off x="8726208" y="4001293"/>
            <a:ext cx="597013" cy="19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8C1DB543-F926-4A89-B5A3-8D63DBC72BEF}"/>
              </a:ext>
            </a:extLst>
          </p:cNvPr>
          <p:cNvPicPr>
            <a:picLocks noChangeAspect="1"/>
          </p:cNvPicPr>
          <p:nvPr/>
        </p:nvPicPr>
        <p:blipFill>
          <a:blip r:embed="rId7"/>
          <a:stretch>
            <a:fillRect/>
          </a:stretch>
        </p:blipFill>
        <p:spPr>
          <a:xfrm>
            <a:off x="5998428" y="3655283"/>
            <a:ext cx="1187183" cy="699990"/>
          </a:xfrm>
          <a:prstGeom prst="rect">
            <a:avLst/>
          </a:prstGeom>
        </p:spPr>
      </p:pic>
      <p:cxnSp>
        <p:nvCxnSpPr>
          <p:cNvPr id="22" name="Straight Arrow Connector 21">
            <a:extLst>
              <a:ext uri="{FF2B5EF4-FFF2-40B4-BE49-F238E27FC236}">
                <a16:creationId xmlns:a16="http://schemas.microsoft.com/office/drawing/2014/main" id="{973C2670-2248-41B5-9939-813C9A93A5F2}"/>
              </a:ext>
            </a:extLst>
          </p:cNvPr>
          <p:cNvCxnSpPr>
            <a:cxnSpLocks/>
            <a:stCxn id="6" idx="3"/>
            <a:endCxn id="2691" idx="1"/>
          </p:cNvCxnSpPr>
          <p:nvPr/>
        </p:nvCxnSpPr>
        <p:spPr>
          <a:xfrm flipV="1">
            <a:off x="7185611" y="4001293"/>
            <a:ext cx="316172" cy="39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0E755F4-215B-4E60-9C39-4AC2D3259C62}"/>
              </a:ext>
            </a:extLst>
          </p:cNvPr>
          <p:cNvSpPr txBox="1"/>
          <p:nvPr/>
        </p:nvSpPr>
        <p:spPr>
          <a:xfrm>
            <a:off x="6175663" y="4338114"/>
            <a:ext cx="807080" cy="461665"/>
          </a:xfrm>
          <a:prstGeom prst="rect">
            <a:avLst/>
          </a:prstGeom>
          <a:noFill/>
        </p:spPr>
        <p:txBody>
          <a:bodyPr wrap="none" rtlCol="0">
            <a:spAutoFit/>
          </a:bodyPr>
          <a:lstStyle/>
          <a:p>
            <a:pPr algn="ctr"/>
            <a:r>
              <a:rPr lang="en-US" sz="1200" dirty="0"/>
              <a:t>Message</a:t>
            </a:r>
            <a:br>
              <a:rPr lang="en-US" sz="1200" dirty="0"/>
            </a:br>
            <a:r>
              <a:rPr lang="en-US" sz="1200" dirty="0"/>
              <a:t>Translator</a:t>
            </a:r>
            <a:endParaRPr lang="nl-NL" sz="1200" dirty="0"/>
          </a:p>
        </p:txBody>
      </p:sp>
    </p:spTree>
    <p:extLst>
      <p:ext uri="{BB962C8B-B14F-4D97-AF65-F5344CB8AC3E}">
        <p14:creationId xmlns:p14="http://schemas.microsoft.com/office/powerpoint/2010/main" val="2809663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F4EA-0447-46F9-AE2D-4E39A2D6CE6D}"/>
              </a:ext>
            </a:extLst>
          </p:cNvPr>
          <p:cNvSpPr>
            <a:spLocks noGrp="1"/>
          </p:cNvSpPr>
          <p:nvPr>
            <p:ph type="title"/>
          </p:nvPr>
        </p:nvSpPr>
        <p:spPr/>
        <p:txBody>
          <a:bodyPr/>
          <a:lstStyle/>
          <a:p>
            <a:r>
              <a:rPr lang="nl-NL" dirty="0" err="1"/>
              <a:t>Pipes</a:t>
            </a:r>
            <a:r>
              <a:rPr lang="nl-NL" dirty="0"/>
              <a:t> </a:t>
            </a:r>
            <a:r>
              <a:rPr lang="nl-NL" dirty="0" err="1"/>
              <a:t>and</a:t>
            </a:r>
            <a:r>
              <a:rPr lang="nl-NL" dirty="0"/>
              <a:t> Filters</a:t>
            </a:r>
          </a:p>
        </p:txBody>
      </p:sp>
      <p:pic>
        <p:nvPicPr>
          <p:cNvPr id="4" name="Content Placeholder 3">
            <a:extLst>
              <a:ext uri="{FF2B5EF4-FFF2-40B4-BE49-F238E27FC236}">
                <a16:creationId xmlns:a16="http://schemas.microsoft.com/office/drawing/2014/main" id="{0E965731-C810-43D5-A459-DA17BDA97F73}"/>
              </a:ext>
            </a:extLst>
          </p:cNvPr>
          <p:cNvPicPr>
            <a:picLocks noGrp="1" noChangeAspect="1"/>
          </p:cNvPicPr>
          <p:nvPr>
            <p:ph idx="1"/>
          </p:nvPr>
        </p:nvPicPr>
        <p:blipFill>
          <a:blip r:embed="rId3"/>
          <a:stretch>
            <a:fillRect/>
          </a:stretch>
        </p:blipFill>
        <p:spPr>
          <a:xfrm>
            <a:off x="3687888" y="1825625"/>
            <a:ext cx="4816224" cy="4351338"/>
          </a:xfrm>
          <a:prstGeom prst="rect">
            <a:avLst/>
          </a:prstGeom>
        </p:spPr>
      </p:pic>
    </p:spTree>
    <p:extLst>
      <p:ext uri="{BB962C8B-B14F-4D97-AF65-F5344CB8AC3E}">
        <p14:creationId xmlns:p14="http://schemas.microsoft.com/office/powerpoint/2010/main" val="5995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CB36E-9DC6-4096-99E4-B70526CE51E3}"/>
              </a:ext>
            </a:extLst>
          </p:cNvPr>
          <p:cNvSpPr>
            <a:spLocks noGrp="1"/>
          </p:cNvSpPr>
          <p:nvPr>
            <p:ph type="title"/>
          </p:nvPr>
        </p:nvSpPr>
        <p:spPr/>
        <p:txBody>
          <a:bodyPr/>
          <a:lstStyle/>
          <a:p>
            <a:r>
              <a:rPr lang="nl-NL" dirty="0"/>
              <a:t>Message Router</a:t>
            </a:r>
          </a:p>
        </p:txBody>
      </p:sp>
      <p:pic>
        <p:nvPicPr>
          <p:cNvPr id="4" name="Content Placeholder 3">
            <a:extLst>
              <a:ext uri="{FF2B5EF4-FFF2-40B4-BE49-F238E27FC236}">
                <a16:creationId xmlns:a16="http://schemas.microsoft.com/office/drawing/2014/main" id="{C64CC978-D5C5-4CF7-BDF1-38191136C59E}"/>
              </a:ext>
            </a:extLst>
          </p:cNvPr>
          <p:cNvPicPr>
            <a:picLocks noGrp="1" noChangeAspect="1"/>
          </p:cNvPicPr>
          <p:nvPr>
            <p:ph idx="1"/>
          </p:nvPr>
        </p:nvPicPr>
        <p:blipFill>
          <a:blip r:embed="rId3"/>
          <a:stretch>
            <a:fillRect/>
          </a:stretch>
        </p:blipFill>
        <p:spPr>
          <a:xfrm>
            <a:off x="3687888" y="1825625"/>
            <a:ext cx="4816224" cy="4351338"/>
          </a:xfrm>
          <a:prstGeom prst="rect">
            <a:avLst/>
          </a:prstGeom>
        </p:spPr>
      </p:pic>
    </p:spTree>
    <p:extLst>
      <p:ext uri="{BB962C8B-B14F-4D97-AF65-F5344CB8AC3E}">
        <p14:creationId xmlns:p14="http://schemas.microsoft.com/office/powerpoint/2010/main" val="1303704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225-66B7-4831-9016-243CE180C1DC}"/>
              </a:ext>
            </a:extLst>
          </p:cNvPr>
          <p:cNvSpPr>
            <a:spLocks noGrp="1"/>
          </p:cNvSpPr>
          <p:nvPr>
            <p:ph type="title"/>
          </p:nvPr>
        </p:nvSpPr>
        <p:spPr/>
        <p:txBody>
          <a:bodyPr/>
          <a:lstStyle/>
          <a:p>
            <a:r>
              <a:rPr lang="nl-NL" dirty="0" err="1"/>
              <a:t>Publish-Subscribe</a:t>
            </a:r>
            <a:r>
              <a:rPr lang="nl-NL" dirty="0"/>
              <a:t> Channel</a:t>
            </a:r>
          </a:p>
        </p:txBody>
      </p:sp>
      <p:pic>
        <p:nvPicPr>
          <p:cNvPr id="4" name="Content Placeholder 3">
            <a:extLst>
              <a:ext uri="{FF2B5EF4-FFF2-40B4-BE49-F238E27FC236}">
                <a16:creationId xmlns:a16="http://schemas.microsoft.com/office/drawing/2014/main" id="{18FE2ED6-D46B-445E-B09B-2274354D6B82}"/>
              </a:ext>
            </a:extLst>
          </p:cNvPr>
          <p:cNvPicPr>
            <a:picLocks noGrp="1" noChangeAspect="1"/>
          </p:cNvPicPr>
          <p:nvPr>
            <p:ph idx="1"/>
          </p:nvPr>
        </p:nvPicPr>
        <p:blipFill>
          <a:blip r:embed="rId2"/>
          <a:stretch>
            <a:fillRect/>
          </a:stretch>
        </p:blipFill>
        <p:spPr>
          <a:xfrm>
            <a:off x="3786581" y="1825625"/>
            <a:ext cx="4618838" cy="4351338"/>
          </a:xfrm>
          <a:prstGeom prst="rect">
            <a:avLst/>
          </a:prstGeom>
        </p:spPr>
      </p:pic>
    </p:spTree>
    <p:extLst>
      <p:ext uri="{BB962C8B-B14F-4D97-AF65-F5344CB8AC3E}">
        <p14:creationId xmlns:p14="http://schemas.microsoft.com/office/powerpoint/2010/main" val="3393463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3E932-D0F9-40E6-BBE5-554A41F91277}"/>
              </a:ext>
            </a:extLst>
          </p:cNvPr>
          <p:cNvSpPr>
            <a:spLocks noGrp="1"/>
          </p:cNvSpPr>
          <p:nvPr>
            <p:ph type="title"/>
          </p:nvPr>
        </p:nvSpPr>
        <p:spPr/>
        <p:txBody>
          <a:bodyPr/>
          <a:lstStyle/>
          <a:p>
            <a:r>
              <a:rPr lang="en-US" dirty="0"/>
              <a:t>Almost done…</a:t>
            </a:r>
            <a:endParaRPr lang="nl-NL" dirty="0"/>
          </a:p>
        </p:txBody>
      </p:sp>
      <p:sp>
        <p:nvSpPr>
          <p:cNvPr id="5" name="Text Placeholder 4">
            <a:extLst>
              <a:ext uri="{FF2B5EF4-FFF2-40B4-BE49-F238E27FC236}">
                <a16:creationId xmlns:a16="http://schemas.microsoft.com/office/drawing/2014/main" id="{B506C157-3558-46E4-AB0A-A2AAAAA1DA6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3813191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7AF16-6D28-41AE-8CA1-87C3A03D7A19}"/>
              </a:ext>
            </a:extLst>
          </p:cNvPr>
          <p:cNvSpPr>
            <a:spLocks noGrp="1"/>
          </p:cNvSpPr>
          <p:nvPr>
            <p:ph type="title"/>
          </p:nvPr>
        </p:nvSpPr>
        <p:spPr>
          <a:xfrm>
            <a:off x="841248" y="548640"/>
            <a:ext cx="3600860" cy="5431536"/>
          </a:xfrm>
        </p:spPr>
        <p:txBody>
          <a:bodyPr>
            <a:normAutofit/>
          </a:bodyPr>
          <a:lstStyle/>
          <a:p>
            <a:r>
              <a:rPr lang="en-US" sz="5400"/>
              <a:t>Key take-aways</a:t>
            </a:r>
            <a:endParaRPr lang="nl-NL"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A66CA2-0D35-4E6A-A2F1-DA5BA3EA2676}"/>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Integration patterns allow to solve recurring challenges</a:t>
            </a:r>
          </a:p>
          <a:p>
            <a:pPr marL="0" indent="0">
              <a:buNone/>
            </a:pPr>
            <a:r>
              <a:rPr lang="en-US" sz="2200" dirty="0"/>
              <a:t>Azure has a wide variety of services to implement these patterns</a:t>
            </a:r>
          </a:p>
          <a:p>
            <a:pPr marL="0" indent="0">
              <a:buNone/>
            </a:pPr>
            <a:r>
              <a:rPr lang="en-US" sz="2200" dirty="0"/>
              <a:t>Choose the right services, especially with complex patterns</a:t>
            </a:r>
            <a:endParaRPr lang="nl-NL" sz="2200" dirty="0"/>
          </a:p>
        </p:txBody>
      </p:sp>
    </p:spTree>
    <p:extLst>
      <p:ext uri="{BB962C8B-B14F-4D97-AF65-F5344CB8AC3E}">
        <p14:creationId xmlns:p14="http://schemas.microsoft.com/office/powerpoint/2010/main" val="1296984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a:t>Thank You!</a:t>
            </a:r>
            <a:endParaRPr lang="en-US" sz="4400" dirty="0"/>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a:t>@egrootenboer</a:t>
            </a:r>
          </a:p>
          <a:p>
            <a:pPr marL="146163" lvl="3" indent="0" defTabSz="914400">
              <a:lnSpc>
                <a:spcPct val="90000"/>
              </a:lnSpc>
              <a:buNone/>
            </a:pPr>
            <a:r>
              <a:rPr lang="en-US" sz="2000"/>
              <a:t>eldert@eldert.net</a:t>
            </a:r>
          </a:p>
          <a:p>
            <a:pPr marL="146163" lvl="3" indent="0" defTabSz="914400">
              <a:lnSpc>
                <a:spcPct val="90000"/>
              </a:lnSpc>
              <a:buNone/>
            </a:pPr>
            <a:r>
              <a:rPr lang="en-US" sz="2000"/>
              <a:t>https://www.linkedin.com/in/eldert-grootenboer</a:t>
            </a:r>
            <a:endParaRPr lang="en-US" sz="2000" dirty="0"/>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D73F-8256-4C4A-B097-9BC6078C3B4D}"/>
              </a:ext>
            </a:extLst>
          </p:cNvPr>
          <p:cNvSpPr>
            <a:spLocks noGrp="1"/>
          </p:cNvSpPr>
          <p:nvPr>
            <p:ph type="title"/>
          </p:nvPr>
        </p:nvSpPr>
        <p:spPr/>
        <p:txBody>
          <a:bodyPr/>
          <a:lstStyle/>
          <a:p>
            <a:r>
              <a:rPr lang="en-US" dirty="0"/>
              <a:t>Enterprise Integration Patterns</a:t>
            </a:r>
            <a:endParaRPr lang="nl-NL" dirty="0"/>
          </a:p>
        </p:txBody>
      </p:sp>
      <p:pic>
        <p:nvPicPr>
          <p:cNvPr id="4" name="Picture 2">
            <a:extLst>
              <a:ext uri="{FF2B5EF4-FFF2-40B4-BE49-F238E27FC236}">
                <a16:creationId xmlns:a16="http://schemas.microsoft.com/office/drawing/2014/main" id="{71CDEE91-59E1-4E64-A4CF-BC16046DDC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47898" y="1825625"/>
            <a:ext cx="3296203"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a:extLst>
              <a:ext uri="{FF2B5EF4-FFF2-40B4-BE49-F238E27FC236}">
                <a16:creationId xmlns:a16="http://schemas.microsoft.com/office/drawing/2014/main" id="{11FA148D-27AC-49A1-BAE7-D072E215E734}"/>
              </a:ext>
            </a:extLst>
          </p:cNvPr>
          <p:cNvSpPr txBox="1"/>
          <p:nvPr/>
        </p:nvSpPr>
        <p:spPr>
          <a:xfrm>
            <a:off x="3048000" y="6231002"/>
            <a:ext cx="6096000" cy="369332"/>
          </a:xfrm>
          <a:prstGeom prst="rect">
            <a:avLst/>
          </a:prstGeom>
          <a:noFill/>
        </p:spPr>
        <p:txBody>
          <a:bodyPr wrap="square">
            <a:spAutoFit/>
          </a:bodyPr>
          <a:lstStyle/>
          <a:p>
            <a:pPr algn="ctr"/>
            <a:r>
              <a:rPr lang="nl-NL" dirty="0">
                <a:hlinkClick r:id="rId3"/>
              </a:rPr>
              <a:t>https://www.enterpriseintegrationpatterns.com/</a:t>
            </a:r>
            <a:endParaRPr lang="nl-NL" dirty="0"/>
          </a:p>
        </p:txBody>
      </p:sp>
    </p:spTree>
    <p:extLst>
      <p:ext uri="{BB962C8B-B14F-4D97-AF65-F5344CB8AC3E}">
        <p14:creationId xmlns:p14="http://schemas.microsoft.com/office/powerpoint/2010/main" val="641172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3607-68A8-43D4-8F4F-69AAF6B0DA72}"/>
              </a:ext>
            </a:extLst>
          </p:cNvPr>
          <p:cNvSpPr>
            <a:spLocks noGrp="1"/>
          </p:cNvSpPr>
          <p:nvPr>
            <p:ph type="title"/>
          </p:nvPr>
        </p:nvSpPr>
        <p:spPr/>
        <p:txBody>
          <a:bodyPr/>
          <a:lstStyle/>
          <a:p>
            <a:r>
              <a:rPr lang="en-US" dirty="0"/>
              <a:t>What are integration patterns</a:t>
            </a:r>
            <a:endParaRPr lang="nl-NL" dirty="0"/>
          </a:p>
        </p:txBody>
      </p:sp>
      <p:graphicFrame>
        <p:nvGraphicFramePr>
          <p:cNvPr id="7" name="Content Placeholder 2">
            <a:extLst>
              <a:ext uri="{FF2B5EF4-FFF2-40B4-BE49-F238E27FC236}">
                <a16:creationId xmlns:a16="http://schemas.microsoft.com/office/drawing/2014/main" id="{0873DAE3-5828-4A14-87AD-04F4E0D11235}"/>
              </a:ext>
            </a:extLst>
          </p:cNvPr>
          <p:cNvGraphicFramePr>
            <a:graphicFrameLocks noGrp="1"/>
          </p:cNvGraphicFramePr>
          <p:nvPr>
            <p:ph idx="1"/>
            <p:extLst>
              <p:ext uri="{D42A27DB-BD31-4B8C-83A1-F6EECF244321}">
                <p14:modId xmlns:p14="http://schemas.microsoft.com/office/powerpoint/2010/main" val="3416412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889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A7A43303-A6BB-4843-9F30-6C67EAD2FE1E}"/>
                                            </p:graphicEl>
                                          </p:spTgt>
                                        </p:tgtEl>
                                        <p:attrNameLst>
                                          <p:attrName>style.visibility</p:attrName>
                                        </p:attrNameLst>
                                      </p:cBhvr>
                                      <p:to>
                                        <p:strVal val="visible"/>
                                      </p:to>
                                    </p:set>
                                    <p:animEffect transition="in" filter="fade">
                                      <p:cBhvr>
                                        <p:cTn id="7" dur="500"/>
                                        <p:tgtEl>
                                          <p:spTgt spid="7">
                                            <p:graphicEl>
                                              <a:dgm id="{A7A43303-A6BB-4843-9F30-6C67EAD2FE1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CB2A71D-DBD5-4451-9E9A-A5A7A7ACA1EE}"/>
                                            </p:graphicEl>
                                          </p:spTgt>
                                        </p:tgtEl>
                                        <p:attrNameLst>
                                          <p:attrName>style.visibility</p:attrName>
                                        </p:attrNameLst>
                                      </p:cBhvr>
                                      <p:to>
                                        <p:strVal val="visible"/>
                                      </p:to>
                                    </p:set>
                                    <p:animEffect transition="in" filter="fade">
                                      <p:cBhvr>
                                        <p:cTn id="10" dur="500"/>
                                        <p:tgtEl>
                                          <p:spTgt spid="7">
                                            <p:graphicEl>
                                              <a:dgm id="{0CB2A71D-DBD5-4451-9E9A-A5A7A7ACA1E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130ADDA9-8848-4A5A-B122-D8B0F9DB828C}"/>
                                            </p:graphicEl>
                                          </p:spTgt>
                                        </p:tgtEl>
                                        <p:attrNameLst>
                                          <p:attrName>style.visibility</p:attrName>
                                        </p:attrNameLst>
                                      </p:cBhvr>
                                      <p:to>
                                        <p:strVal val="visible"/>
                                      </p:to>
                                    </p:set>
                                    <p:animEffect transition="in" filter="fade">
                                      <p:cBhvr>
                                        <p:cTn id="15" dur="500"/>
                                        <p:tgtEl>
                                          <p:spTgt spid="7">
                                            <p:graphicEl>
                                              <a:dgm id="{130ADDA9-8848-4A5A-B122-D8B0F9DB828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EE4FBF3D-B04B-4EAD-8FB8-9F85DCDFED3D}"/>
                                            </p:graphicEl>
                                          </p:spTgt>
                                        </p:tgtEl>
                                        <p:attrNameLst>
                                          <p:attrName>style.visibility</p:attrName>
                                        </p:attrNameLst>
                                      </p:cBhvr>
                                      <p:to>
                                        <p:strVal val="visible"/>
                                      </p:to>
                                    </p:set>
                                    <p:animEffect transition="in" filter="fade">
                                      <p:cBhvr>
                                        <p:cTn id="18" dur="500"/>
                                        <p:tgtEl>
                                          <p:spTgt spid="7">
                                            <p:graphicEl>
                                              <a:dgm id="{EE4FBF3D-B04B-4EAD-8FB8-9F85DCDFED3D}"/>
                                            </p:graphicEl>
                                          </p:spTgt>
                                        </p:tgtEl>
                                      </p:cBhvr>
                                    </p:animEffect>
                                  </p:childTnLst>
                                </p:cTn>
                              </p:par>
                              <p:par>
                                <p:cTn id="19" presetID="9" presetClass="emph" presetSubtype="0" grpId="1" nodeType="withEffect">
                                  <p:stCondLst>
                                    <p:cond delay="0"/>
                                  </p:stCondLst>
                                  <p:childTnLst>
                                    <p:set>
                                      <p:cBhvr>
                                        <p:cTn id="20" dur="indefinite"/>
                                        <p:tgtEl>
                                          <p:spTgt spid="7">
                                            <p:graphicEl>
                                              <a:dgm id="{A7A43303-A6BB-4843-9F30-6C67EAD2FE1E}"/>
                                            </p:graphicEl>
                                          </p:spTgt>
                                        </p:tgtEl>
                                        <p:attrNameLst>
                                          <p:attrName>style.opacity</p:attrName>
                                        </p:attrNameLst>
                                      </p:cBhvr>
                                      <p:to>
                                        <p:strVal val="0.25"/>
                                      </p:to>
                                    </p:set>
                                    <p:animEffect filter="image" prLst="opacity: 0.25">
                                      <p:cBhvr rctx="IE">
                                        <p:cTn id="21" dur="indefinite"/>
                                        <p:tgtEl>
                                          <p:spTgt spid="7">
                                            <p:graphicEl>
                                              <a:dgm id="{A7A43303-A6BB-4843-9F30-6C67EAD2FE1E}"/>
                                            </p:graphicEl>
                                          </p:spTgt>
                                        </p:tgtEl>
                                      </p:cBhvr>
                                    </p:animEffect>
                                  </p:childTnLst>
                                </p:cTn>
                              </p:par>
                              <p:par>
                                <p:cTn id="22" presetID="9" presetClass="emph" presetSubtype="0" grpId="1" nodeType="withEffect">
                                  <p:stCondLst>
                                    <p:cond delay="0"/>
                                  </p:stCondLst>
                                  <p:childTnLst>
                                    <p:set>
                                      <p:cBhvr>
                                        <p:cTn id="23" dur="indefinite"/>
                                        <p:tgtEl>
                                          <p:spTgt spid="7">
                                            <p:graphicEl>
                                              <a:dgm id="{0CB2A71D-DBD5-4451-9E9A-A5A7A7ACA1EE}"/>
                                            </p:graphicEl>
                                          </p:spTgt>
                                        </p:tgtEl>
                                        <p:attrNameLst>
                                          <p:attrName>style.opacity</p:attrName>
                                        </p:attrNameLst>
                                      </p:cBhvr>
                                      <p:to>
                                        <p:strVal val="0.25"/>
                                      </p:to>
                                    </p:set>
                                    <p:animEffect filter="image" prLst="opacity: 0.25">
                                      <p:cBhvr rctx="IE">
                                        <p:cTn id="24" dur="indefinite"/>
                                        <p:tgtEl>
                                          <p:spTgt spid="7">
                                            <p:graphicEl>
                                              <a:dgm id="{0CB2A71D-DBD5-4451-9E9A-A5A7A7ACA1E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23AD97E6-5E2D-4CDD-BCDB-7D4B7C4ADA1D}"/>
                                            </p:graphicEl>
                                          </p:spTgt>
                                        </p:tgtEl>
                                        <p:attrNameLst>
                                          <p:attrName>style.visibility</p:attrName>
                                        </p:attrNameLst>
                                      </p:cBhvr>
                                      <p:to>
                                        <p:strVal val="visible"/>
                                      </p:to>
                                    </p:set>
                                    <p:animEffect transition="in" filter="fade">
                                      <p:cBhvr>
                                        <p:cTn id="29" dur="500"/>
                                        <p:tgtEl>
                                          <p:spTgt spid="7">
                                            <p:graphicEl>
                                              <a:dgm id="{23AD97E6-5E2D-4CDD-BCDB-7D4B7C4ADA1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DEF60A04-14DB-4E24-9E26-1DFD56F106DD}"/>
                                            </p:graphicEl>
                                          </p:spTgt>
                                        </p:tgtEl>
                                        <p:attrNameLst>
                                          <p:attrName>style.visibility</p:attrName>
                                        </p:attrNameLst>
                                      </p:cBhvr>
                                      <p:to>
                                        <p:strVal val="visible"/>
                                      </p:to>
                                    </p:set>
                                    <p:animEffect transition="in" filter="fade">
                                      <p:cBhvr>
                                        <p:cTn id="32" dur="500"/>
                                        <p:tgtEl>
                                          <p:spTgt spid="7">
                                            <p:graphicEl>
                                              <a:dgm id="{DEF60A04-14DB-4E24-9E26-1DFD56F106DD}"/>
                                            </p:graphicEl>
                                          </p:spTgt>
                                        </p:tgtEl>
                                      </p:cBhvr>
                                    </p:animEffect>
                                  </p:childTnLst>
                                </p:cTn>
                              </p:par>
                              <p:par>
                                <p:cTn id="33" presetID="9" presetClass="emph" presetSubtype="0" grpId="1" nodeType="withEffect">
                                  <p:stCondLst>
                                    <p:cond delay="0"/>
                                  </p:stCondLst>
                                  <p:childTnLst>
                                    <p:set>
                                      <p:cBhvr>
                                        <p:cTn id="34" dur="indefinite"/>
                                        <p:tgtEl>
                                          <p:spTgt spid="7">
                                            <p:graphicEl>
                                              <a:dgm id="{130ADDA9-8848-4A5A-B122-D8B0F9DB828C}"/>
                                            </p:graphicEl>
                                          </p:spTgt>
                                        </p:tgtEl>
                                        <p:attrNameLst>
                                          <p:attrName>style.opacity</p:attrName>
                                        </p:attrNameLst>
                                      </p:cBhvr>
                                      <p:to>
                                        <p:strVal val="0.25"/>
                                      </p:to>
                                    </p:set>
                                    <p:animEffect filter="image" prLst="opacity: 0.25">
                                      <p:cBhvr rctx="IE">
                                        <p:cTn id="35" dur="indefinite"/>
                                        <p:tgtEl>
                                          <p:spTgt spid="7">
                                            <p:graphicEl>
                                              <a:dgm id="{130ADDA9-8848-4A5A-B122-D8B0F9DB828C}"/>
                                            </p:graphicEl>
                                          </p:spTgt>
                                        </p:tgtEl>
                                      </p:cBhvr>
                                    </p:animEffect>
                                  </p:childTnLst>
                                </p:cTn>
                              </p:par>
                              <p:par>
                                <p:cTn id="36" presetID="9" presetClass="emph" presetSubtype="0" grpId="1" nodeType="withEffect">
                                  <p:stCondLst>
                                    <p:cond delay="0"/>
                                  </p:stCondLst>
                                  <p:childTnLst>
                                    <p:set>
                                      <p:cBhvr>
                                        <p:cTn id="37" dur="indefinite"/>
                                        <p:tgtEl>
                                          <p:spTgt spid="7">
                                            <p:graphicEl>
                                              <a:dgm id="{EE4FBF3D-B04B-4EAD-8FB8-9F85DCDFED3D}"/>
                                            </p:graphicEl>
                                          </p:spTgt>
                                        </p:tgtEl>
                                        <p:attrNameLst>
                                          <p:attrName>style.opacity</p:attrName>
                                        </p:attrNameLst>
                                      </p:cBhvr>
                                      <p:to>
                                        <p:strVal val="0.25"/>
                                      </p:to>
                                    </p:set>
                                    <p:animEffect filter="image" prLst="opacity: 0.25">
                                      <p:cBhvr rctx="IE">
                                        <p:cTn id="38" dur="indefinite"/>
                                        <p:tgtEl>
                                          <p:spTgt spid="7">
                                            <p:graphicEl>
                                              <a:dgm id="{EE4FBF3D-B04B-4EAD-8FB8-9F85DCDFED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67EF-8984-426E-9D1B-F41A7C3C7584}"/>
              </a:ext>
            </a:extLst>
          </p:cNvPr>
          <p:cNvSpPr>
            <a:spLocks noGrp="1"/>
          </p:cNvSpPr>
          <p:nvPr>
            <p:ph type="title"/>
          </p:nvPr>
        </p:nvSpPr>
        <p:spPr/>
        <p:txBody>
          <a:bodyPr/>
          <a:lstStyle/>
          <a:p>
            <a:r>
              <a:rPr lang="en-US" dirty="0"/>
              <a:t>Why use integration patterns</a:t>
            </a:r>
            <a:endParaRPr lang="nl-NL" dirty="0"/>
          </a:p>
        </p:txBody>
      </p:sp>
      <p:graphicFrame>
        <p:nvGraphicFramePr>
          <p:cNvPr id="5" name="Content Placeholder 2">
            <a:extLst>
              <a:ext uri="{FF2B5EF4-FFF2-40B4-BE49-F238E27FC236}">
                <a16:creationId xmlns:a16="http://schemas.microsoft.com/office/drawing/2014/main" id="{FCBB5D42-B6F1-4E39-BC58-8C9C30244556}"/>
              </a:ext>
            </a:extLst>
          </p:cNvPr>
          <p:cNvGraphicFramePr>
            <a:graphicFrameLocks noGrp="1"/>
          </p:cNvGraphicFramePr>
          <p:nvPr>
            <p:ph idx="1"/>
            <p:extLst>
              <p:ext uri="{D42A27DB-BD31-4B8C-83A1-F6EECF244321}">
                <p14:modId xmlns:p14="http://schemas.microsoft.com/office/powerpoint/2010/main" val="38184982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2055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542D01-BB44-425A-82B1-5C4FAD277FD7}"/>
                                            </p:graphicEl>
                                          </p:spTgt>
                                        </p:tgtEl>
                                        <p:attrNameLst>
                                          <p:attrName>style.visibility</p:attrName>
                                        </p:attrNameLst>
                                      </p:cBhvr>
                                      <p:to>
                                        <p:strVal val="visible"/>
                                      </p:to>
                                    </p:set>
                                    <p:animEffect transition="in" filter="fade">
                                      <p:cBhvr>
                                        <p:cTn id="7" dur="500"/>
                                        <p:tgtEl>
                                          <p:spTgt spid="5">
                                            <p:graphicEl>
                                              <a:dgm id="{28542D01-BB44-425A-82B1-5C4FAD277FD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F724424-BD92-49BB-B868-BBD037CB1261}"/>
                                            </p:graphicEl>
                                          </p:spTgt>
                                        </p:tgtEl>
                                        <p:attrNameLst>
                                          <p:attrName>style.visibility</p:attrName>
                                        </p:attrNameLst>
                                      </p:cBhvr>
                                      <p:to>
                                        <p:strVal val="visible"/>
                                      </p:to>
                                    </p:set>
                                    <p:animEffect transition="in" filter="fade">
                                      <p:cBhvr>
                                        <p:cTn id="10" dur="500"/>
                                        <p:tgtEl>
                                          <p:spTgt spid="5">
                                            <p:graphicEl>
                                              <a:dgm id="{9F724424-BD92-49BB-B868-BBD037CB12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1F123B7-4AE5-4F84-BAB4-B0CB18121080}"/>
                                            </p:graphicEl>
                                          </p:spTgt>
                                        </p:tgtEl>
                                        <p:attrNameLst>
                                          <p:attrName>style.visibility</p:attrName>
                                        </p:attrNameLst>
                                      </p:cBhvr>
                                      <p:to>
                                        <p:strVal val="visible"/>
                                      </p:to>
                                    </p:set>
                                    <p:animEffect transition="in" filter="fade">
                                      <p:cBhvr>
                                        <p:cTn id="15" dur="500"/>
                                        <p:tgtEl>
                                          <p:spTgt spid="5">
                                            <p:graphicEl>
                                              <a:dgm id="{B1F123B7-4AE5-4F84-BAB4-B0CB1812108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BB8B2EAF-A61E-4BFA-AC01-4B2AF1CC3FCA}"/>
                                            </p:graphicEl>
                                          </p:spTgt>
                                        </p:tgtEl>
                                        <p:attrNameLst>
                                          <p:attrName>style.visibility</p:attrName>
                                        </p:attrNameLst>
                                      </p:cBhvr>
                                      <p:to>
                                        <p:strVal val="visible"/>
                                      </p:to>
                                    </p:set>
                                    <p:animEffect transition="in" filter="fade">
                                      <p:cBhvr>
                                        <p:cTn id="18" dur="500"/>
                                        <p:tgtEl>
                                          <p:spTgt spid="5">
                                            <p:graphicEl>
                                              <a:dgm id="{BB8B2EAF-A61E-4BFA-AC01-4B2AF1CC3FCA}"/>
                                            </p:graphicEl>
                                          </p:spTgt>
                                        </p:tgtEl>
                                      </p:cBhvr>
                                    </p:animEffect>
                                  </p:childTnLst>
                                </p:cTn>
                              </p:par>
                              <p:par>
                                <p:cTn id="19" presetID="9" presetClass="emph" presetSubtype="0" grpId="1" nodeType="withEffect">
                                  <p:stCondLst>
                                    <p:cond delay="0"/>
                                  </p:stCondLst>
                                  <p:childTnLst>
                                    <p:set>
                                      <p:cBhvr>
                                        <p:cTn id="20" dur="indefinite"/>
                                        <p:tgtEl>
                                          <p:spTgt spid="5">
                                            <p:graphicEl>
                                              <a:dgm id="{28542D01-BB44-425A-82B1-5C4FAD277FD7}"/>
                                            </p:graphicEl>
                                          </p:spTgt>
                                        </p:tgtEl>
                                        <p:attrNameLst>
                                          <p:attrName>style.opacity</p:attrName>
                                        </p:attrNameLst>
                                      </p:cBhvr>
                                      <p:to>
                                        <p:strVal val="0.25"/>
                                      </p:to>
                                    </p:set>
                                    <p:animEffect filter="image" prLst="opacity: 0.25">
                                      <p:cBhvr rctx="IE">
                                        <p:cTn id="21" dur="indefinite"/>
                                        <p:tgtEl>
                                          <p:spTgt spid="5">
                                            <p:graphicEl>
                                              <a:dgm id="{28542D01-BB44-425A-82B1-5C4FAD277FD7}"/>
                                            </p:graphicEl>
                                          </p:spTgt>
                                        </p:tgtEl>
                                      </p:cBhvr>
                                    </p:animEffect>
                                  </p:childTnLst>
                                </p:cTn>
                              </p:par>
                              <p:par>
                                <p:cTn id="22" presetID="9" presetClass="emph" presetSubtype="0" grpId="1" nodeType="withEffect">
                                  <p:stCondLst>
                                    <p:cond delay="0"/>
                                  </p:stCondLst>
                                  <p:childTnLst>
                                    <p:set>
                                      <p:cBhvr>
                                        <p:cTn id="23" dur="indefinite"/>
                                        <p:tgtEl>
                                          <p:spTgt spid="5">
                                            <p:graphicEl>
                                              <a:dgm id="{9F724424-BD92-49BB-B868-BBD037CB1261}"/>
                                            </p:graphicEl>
                                          </p:spTgt>
                                        </p:tgtEl>
                                        <p:attrNameLst>
                                          <p:attrName>style.opacity</p:attrName>
                                        </p:attrNameLst>
                                      </p:cBhvr>
                                      <p:to>
                                        <p:strVal val="0.25"/>
                                      </p:to>
                                    </p:set>
                                    <p:animEffect filter="image" prLst="opacity: 0.25">
                                      <p:cBhvr rctx="IE">
                                        <p:cTn id="24" dur="indefinite"/>
                                        <p:tgtEl>
                                          <p:spTgt spid="5">
                                            <p:graphicEl>
                                              <a:dgm id="{9F724424-BD92-49BB-B868-BBD037CB126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6E4C3A33-5C8F-4850-9046-B840202D3410}"/>
                                            </p:graphicEl>
                                          </p:spTgt>
                                        </p:tgtEl>
                                        <p:attrNameLst>
                                          <p:attrName>style.visibility</p:attrName>
                                        </p:attrNameLst>
                                      </p:cBhvr>
                                      <p:to>
                                        <p:strVal val="visible"/>
                                      </p:to>
                                    </p:set>
                                    <p:animEffect transition="in" filter="fade">
                                      <p:cBhvr>
                                        <p:cTn id="29" dur="500"/>
                                        <p:tgtEl>
                                          <p:spTgt spid="5">
                                            <p:graphicEl>
                                              <a:dgm id="{6E4C3A33-5C8F-4850-9046-B840202D341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221F567-16AE-493C-885E-676F2BFCA909}"/>
                                            </p:graphicEl>
                                          </p:spTgt>
                                        </p:tgtEl>
                                        <p:attrNameLst>
                                          <p:attrName>style.visibility</p:attrName>
                                        </p:attrNameLst>
                                      </p:cBhvr>
                                      <p:to>
                                        <p:strVal val="visible"/>
                                      </p:to>
                                    </p:set>
                                    <p:animEffect transition="in" filter="fade">
                                      <p:cBhvr>
                                        <p:cTn id="32" dur="500"/>
                                        <p:tgtEl>
                                          <p:spTgt spid="5">
                                            <p:graphicEl>
                                              <a:dgm id="{7221F567-16AE-493C-885E-676F2BFCA909}"/>
                                            </p:graphicEl>
                                          </p:spTgt>
                                        </p:tgtEl>
                                      </p:cBhvr>
                                    </p:animEffect>
                                  </p:childTnLst>
                                </p:cTn>
                              </p:par>
                              <p:par>
                                <p:cTn id="33" presetID="9" presetClass="emph" presetSubtype="0" grpId="1" nodeType="withEffect">
                                  <p:stCondLst>
                                    <p:cond delay="0"/>
                                  </p:stCondLst>
                                  <p:childTnLst>
                                    <p:set>
                                      <p:cBhvr>
                                        <p:cTn id="34" dur="indefinite"/>
                                        <p:tgtEl>
                                          <p:spTgt spid="5">
                                            <p:graphicEl>
                                              <a:dgm id="{B1F123B7-4AE5-4F84-BAB4-B0CB18121080}"/>
                                            </p:graphicEl>
                                          </p:spTgt>
                                        </p:tgtEl>
                                        <p:attrNameLst>
                                          <p:attrName>style.opacity</p:attrName>
                                        </p:attrNameLst>
                                      </p:cBhvr>
                                      <p:to>
                                        <p:strVal val="0.25"/>
                                      </p:to>
                                    </p:set>
                                    <p:animEffect filter="image" prLst="opacity: 0.25">
                                      <p:cBhvr rctx="IE">
                                        <p:cTn id="35" dur="indefinite"/>
                                        <p:tgtEl>
                                          <p:spTgt spid="5">
                                            <p:graphicEl>
                                              <a:dgm id="{B1F123B7-4AE5-4F84-BAB4-B0CB18121080}"/>
                                            </p:graphicEl>
                                          </p:spTgt>
                                        </p:tgtEl>
                                      </p:cBhvr>
                                    </p:animEffect>
                                  </p:childTnLst>
                                </p:cTn>
                              </p:par>
                              <p:par>
                                <p:cTn id="36" presetID="9" presetClass="emph" presetSubtype="0" grpId="1" nodeType="withEffect">
                                  <p:stCondLst>
                                    <p:cond delay="0"/>
                                  </p:stCondLst>
                                  <p:childTnLst>
                                    <p:set>
                                      <p:cBhvr>
                                        <p:cTn id="37" dur="indefinite"/>
                                        <p:tgtEl>
                                          <p:spTgt spid="5">
                                            <p:graphicEl>
                                              <a:dgm id="{BB8B2EAF-A61E-4BFA-AC01-4B2AF1CC3FCA}"/>
                                            </p:graphicEl>
                                          </p:spTgt>
                                        </p:tgtEl>
                                        <p:attrNameLst>
                                          <p:attrName>style.opacity</p:attrName>
                                        </p:attrNameLst>
                                      </p:cBhvr>
                                      <p:to>
                                        <p:strVal val="0.25"/>
                                      </p:to>
                                    </p:set>
                                    <p:animEffect filter="image" prLst="opacity: 0.25">
                                      <p:cBhvr rctx="IE">
                                        <p:cTn id="38" dur="indefinite"/>
                                        <p:tgtEl>
                                          <p:spTgt spid="5">
                                            <p:graphicEl>
                                              <a:dgm id="{BB8B2EAF-A61E-4BFA-AC01-4B2AF1CC3F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FCB48-7744-4F30-9ECB-96C86A9C5985}"/>
              </a:ext>
            </a:extLst>
          </p:cNvPr>
          <p:cNvSpPr>
            <a:spLocks noGrp="1"/>
          </p:cNvSpPr>
          <p:nvPr>
            <p:ph type="title"/>
          </p:nvPr>
        </p:nvSpPr>
        <p:spPr/>
        <p:txBody>
          <a:bodyPr/>
          <a:lstStyle/>
          <a:p>
            <a:r>
              <a:rPr lang="en-US" dirty="0"/>
              <a:t>Integration patterns on Azure</a:t>
            </a:r>
            <a:endParaRPr lang="nl-NL" dirty="0"/>
          </a:p>
        </p:txBody>
      </p:sp>
      <p:sp>
        <p:nvSpPr>
          <p:cNvPr id="5" name="Text Placeholder 4">
            <a:extLst>
              <a:ext uri="{FF2B5EF4-FFF2-40B4-BE49-F238E27FC236}">
                <a16:creationId xmlns:a16="http://schemas.microsoft.com/office/drawing/2014/main" id="{88D82915-462D-48FF-8D5E-62804E13B122}"/>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403100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88C0-5885-404C-A9A1-8D0D09548954}"/>
              </a:ext>
            </a:extLst>
          </p:cNvPr>
          <p:cNvSpPr>
            <a:spLocks noGrp="1"/>
          </p:cNvSpPr>
          <p:nvPr>
            <p:ph type="title"/>
          </p:nvPr>
        </p:nvSpPr>
        <p:spPr/>
        <p:txBody>
          <a:bodyPr/>
          <a:lstStyle/>
          <a:p>
            <a:r>
              <a:rPr lang="en-US" dirty="0"/>
              <a:t>Azure Integration Services</a:t>
            </a:r>
            <a:endParaRPr lang="nl-NL" dirty="0"/>
          </a:p>
        </p:txBody>
      </p:sp>
      <p:graphicFrame>
        <p:nvGraphicFramePr>
          <p:cNvPr id="5" name="Content Placeholder 2">
            <a:extLst>
              <a:ext uri="{FF2B5EF4-FFF2-40B4-BE49-F238E27FC236}">
                <a16:creationId xmlns:a16="http://schemas.microsoft.com/office/drawing/2014/main" id="{B0C3B104-7C49-4FE3-BB05-6389AF13EA2B}"/>
              </a:ext>
            </a:extLst>
          </p:cNvPr>
          <p:cNvGraphicFramePr>
            <a:graphicFrameLocks noGrp="1"/>
          </p:cNvGraphicFramePr>
          <p:nvPr>
            <p:ph idx="1"/>
            <p:extLst>
              <p:ext uri="{D42A27DB-BD31-4B8C-83A1-F6EECF244321}">
                <p14:modId xmlns:p14="http://schemas.microsoft.com/office/powerpoint/2010/main" val="4063628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274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3B47A6E-E527-4BCE-9D9F-E584B23962E0}"/>
                                            </p:graphicEl>
                                          </p:spTgt>
                                        </p:tgtEl>
                                        <p:attrNameLst>
                                          <p:attrName>style.visibility</p:attrName>
                                        </p:attrNameLst>
                                      </p:cBhvr>
                                      <p:to>
                                        <p:strVal val="visible"/>
                                      </p:to>
                                    </p:set>
                                    <p:animEffect transition="in" filter="fade">
                                      <p:cBhvr>
                                        <p:cTn id="7" dur="500"/>
                                        <p:tgtEl>
                                          <p:spTgt spid="5">
                                            <p:graphicEl>
                                              <a:dgm id="{93B47A6E-E527-4BCE-9D9F-E584B23962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D0308A-2282-4BA8-A7E6-14549A61FF35}"/>
                                            </p:graphicEl>
                                          </p:spTgt>
                                        </p:tgtEl>
                                        <p:attrNameLst>
                                          <p:attrName>style.visibility</p:attrName>
                                        </p:attrNameLst>
                                      </p:cBhvr>
                                      <p:to>
                                        <p:strVal val="visible"/>
                                      </p:to>
                                    </p:set>
                                    <p:animEffect transition="in" filter="fade">
                                      <p:cBhvr>
                                        <p:cTn id="10" dur="500"/>
                                        <p:tgtEl>
                                          <p:spTgt spid="5">
                                            <p:graphicEl>
                                              <a:dgm id="{09D0308A-2282-4BA8-A7E6-14549A61FF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2B67A67-8932-4730-97B7-1371B24687C3}"/>
                                            </p:graphicEl>
                                          </p:spTgt>
                                        </p:tgtEl>
                                        <p:attrNameLst>
                                          <p:attrName>style.visibility</p:attrName>
                                        </p:attrNameLst>
                                      </p:cBhvr>
                                      <p:to>
                                        <p:strVal val="visible"/>
                                      </p:to>
                                    </p:set>
                                    <p:animEffect transition="in" filter="fade">
                                      <p:cBhvr>
                                        <p:cTn id="15" dur="500"/>
                                        <p:tgtEl>
                                          <p:spTgt spid="5">
                                            <p:graphicEl>
                                              <a:dgm id="{42B67A67-8932-4730-97B7-1371B24687C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FB54215-B128-4DE0-9B00-CED35F16B30A}"/>
                                            </p:graphicEl>
                                          </p:spTgt>
                                        </p:tgtEl>
                                        <p:attrNameLst>
                                          <p:attrName>style.visibility</p:attrName>
                                        </p:attrNameLst>
                                      </p:cBhvr>
                                      <p:to>
                                        <p:strVal val="visible"/>
                                      </p:to>
                                    </p:set>
                                    <p:animEffect transition="in" filter="fade">
                                      <p:cBhvr>
                                        <p:cTn id="18" dur="500"/>
                                        <p:tgtEl>
                                          <p:spTgt spid="5">
                                            <p:graphicEl>
                                              <a:dgm id="{1FB54215-B128-4DE0-9B00-CED35F16B30A}"/>
                                            </p:graphicEl>
                                          </p:spTgt>
                                        </p:tgtEl>
                                      </p:cBhvr>
                                    </p:animEffect>
                                  </p:childTnLst>
                                </p:cTn>
                              </p:par>
                              <p:par>
                                <p:cTn id="19" presetID="9" presetClass="emph" presetSubtype="0" grpId="1" nodeType="withEffect">
                                  <p:stCondLst>
                                    <p:cond delay="0"/>
                                  </p:stCondLst>
                                  <p:childTnLst>
                                    <p:set>
                                      <p:cBhvr>
                                        <p:cTn id="20" dur="indefinite"/>
                                        <p:tgtEl>
                                          <p:spTgt spid="5">
                                            <p:graphicEl>
                                              <a:dgm id="{93B47A6E-E527-4BCE-9D9F-E584B23962E0}"/>
                                            </p:graphicEl>
                                          </p:spTgt>
                                        </p:tgtEl>
                                        <p:attrNameLst>
                                          <p:attrName>style.opacity</p:attrName>
                                        </p:attrNameLst>
                                      </p:cBhvr>
                                      <p:to>
                                        <p:strVal val="0.25"/>
                                      </p:to>
                                    </p:set>
                                    <p:animEffect filter="image" prLst="opacity: 0.25">
                                      <p:cBhvr rctx="IE">
                                        <p:cTn id="21" dur="indefinite"/>
                                        <p:tgtEl>
                                          <p:spTgt spid="5">
                                            <p:graphicEl>
                                              <a:dgm id="{93B47A6E-E527-4BCE-9D9F-E584B23962E0}"/>
                                            </p:graphicEl>
                                          </p:spTgt>
                                        </p:tgtEl>
                                      </p:cBhvr>
                                    </p:animEffect>
                                  </p:childTnLst>
                                </p:cTn>
                              </p:par>
                              <p:par>
                                <p:cTn id="22" presetID="9" presetClass="emph" presetSubtype="0" grpId="1" nodeType="withEffect">
                                  <p:stCondLst>
                                    <p:cond delay="0"/>
                                  </p:stCondLst>
                                  <p:childTnLst>
                                    <p:set>
                                      <p:cBhvr>
                                        <p:cTn id="23" dur="indefinite"/>
                                        <p:tgtEl>
                                          <p:spTgt spid="5">
                                            <p:graphicEl>
                                              <a:dgm id="{09D0308A-2282-4BA8-A7E6-14549A61FF35}"/>
                                            </p:graphicEl>
                                          </p:spTgt>
                                        </p:tgtEl>
                                        <p:attrNameLst>
                                          <p:attrName>style.opacity</p:attrName>
                                        </p:attrNameLst>
                                      </p:cBhvr>
                                      <p:to>
                                        <p:strVal val="0.25"/>
                                      </p:to>
                                    </p:set>
                                    <p:animEffect filter="image" prLst="opacity: 0.25">
                                      <p:cBhvr rctx="IE">
                                        <p:cTn id="24" dur="indefinite"/>
                                        <p:tgtEl>
                                          <p:spTgt spid="5">
                                            <p:graphicEl>
                                              <a:dgm id="{09D0308A-2282-4BA8-A7E6-14549A61FF3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1FB8886B-DCB4-49A3-A997-20721210CCC1}"/>
                                            </p:graphicEl>
                                          </p:spTgt>
                                        </p:tgtEl>
                                        <p:attrNameLst>
                                          <p:attrName>style.visibility</p:attrName>
                                        </p:attrNameLst>
                                      </p:cBhvr>
                                      <p:to>
                                        <p:strVal val="visible"/>
                                      </p:to>
                                    </p:set>
                                    <p:animEffect transition="in" filter="fade">
                                      <p:cBhvr>
                                        <p:cTn id="29" dur="500"/>
                                        <p:tgtEl>
                                          <p:spTgt spid="5">
                                            <p:graphicEl>
                                              <a:dgm id="{1FB8886B-DCB4-49A3-A997-20721210CCC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42ECD7AF-D7E3-4FD7-AA23-A7BE39D4284B}"/>
                                            </p:graphicEl>
                                          </p:spTgt>
                                        </p:tgtEl>
                                        <p:attrNameLst>
                                          <p:attrName>style.visibility</p:attrName>
                                        </p:attrNameLst>
                                      </p:cBhvr>
                                      <p:to>
                                        <p:strVal val="visible"/>
                                      </p:to>
                                    </p:set>
                                    <p:animEffect transition="in" filter="fade">
                                      <p:cBhvr>
                                        <p:cTn id="32" dur="500"/>
                                        <p:tgtEl>
                                          <p:spTgt spid="5">
                                            <p:graphicEl>
                                              <a:dgm id="{42ECD7AF-D7E3-4FD7-AA23-A7BE39D4284B}"/>
                                            </p:graphicEl>
                                          </p:spTgt>
                                        </p:tgtEl>
                                      </p:cBhvr>
                                    </p:animEffect>
                                  </p:childTnLst>
                                </p:cTn>
                              </p:par>
                              <p:par>
                                <p:cTn id="33" presetID="9" presetClass="emph" presetSubtype="0" grpId="1" nodeType="withEffect">
                                  <p:stCondLst>
                                    <p:cond delay="0"/>
                                  </p:stCondLst>
                                  <p:childTnLst>
                                    <p:set>
                                      <p:cBhvr>
                                        <p:cTn id="34" dur="indefinite"/>
                                        <p:tgtEl>
                                          <p:spTgt spid="5">
                                            <p:graphicEl>
                                              <a:dgm id="{42B67A67-8932-4730-97B7-1371B24687C3}"/>
                                            </p:graphicEl>
                                          </p:spTgt>
                                        </p:tgtEl>
                                        <p:attrNameLst>
                                          <p:attrName>style.opacity</p:attrName>
                                        </p:attrNameLst>
                                      </p:cBhvr>
                                      <p:to>
                                        <p:strVal val="0.25"/>
                                      </p:to>
                                    </p:set>
                                    <p:animEffect filter="image" prLst="opacity: 0.25">
                                      <p:cBhvr rctx="IE">
                                        <p:cTn id="35" dur="indefinite"/>
                                        <p:tgtEl>
                                          <p:spTgt spid="5">
                                            <p:graphicEl>
                                              <a:dgm id="{42B67A67-8932-4730-97B7-1371B24687C3}"/>
                                            </p:graphicEl>
                                          </p:spTgt>
                                        </p:tgtEl>
                                      </p:cBhvr>
                                    </p:animEffect>
                                  </p:childTnLst>
                                </p:cTn>
                              </p:par>
                              <p:par>
                                <p:cTn id="36" presetID="9" presetClass="emph" presetSubtype="0" grpId="1" nodeType="withEffect">
                                  <p:stCondLst>
                                    <p:cond delay="0"/>
                                  </p:stCondLst>
                                  <p:childTnLst>
                                    <p:set>
                                      <p:cBhvr>
                                        <p:cTn id="37" dur="indefinite"/>
                                        <p:tgtEl>
                                          <p:spTgt spid="5">
                                            <p:graphicEl>
                                              <a:dgm id="{1FB54215-B128-4DE0-9B00-CED35F16B30A}"/>
                                            </p:graphicEl>
                                          </p:spTgt>
                                        </p:tgtEl>
                                        <p:attrNameLst>
                                          <p:attrName>style.opacity</p:attrName>
                                        </p:attrNameLst>
                                      </p:cBhvr>
                                      <p:to>
                                        <p:strVal val="0.25"/>
                                      </p:to>
                                    </p:set>
                                    <p:animEffect filter="image" prLst="opacity: 0.25">
                                      <p:cBhvr rctx="IE">
                                        <p:cTn id="38" dur="indefinite"/>
                                        <p:tgtEl>
                                          <p:spTgt spid="5">
                                            <p:graphicEl>
                                              <a:dgm id="{1FB54215-B128-4DE0-9B00-CED35F16B30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C5E2506B-3C20-4D77-8400-391CC72E4888}"/>
                                            </p:graphicEl>
                                          </p:spTgt>
                                        </p:tgtEl>
                                        <p:attrNameLst>
                                          <p:attrName>style.visibility</p:attrName>
                                        </p:attrNameLst>
                                      </p:cBhvr>
                                      <p:to>
                                        <p:strVal val="visible"/>
                                      </p:to>
                                    </p:set>
                                    <p:animEffect transition="in" filter="fade">
                                      <p:cBhvr>
                                        <p:cTn id="43" dur="500"/>
                                        <p:tgtEl>
                                          <p:spTgt spid="5">
                                            <p:graphicEl>
                                              <a:dgm id="{C5E2506B-3C20-4D77-8400-391CC72E488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993D9D98-29AD-4D04-827C-342B7FA4EADE}"/>
                                            </p:graphicEl>
                                          </p:spTgt>
                                        </p:tgtEl>
                                        <p:attrNameLst>
                                          <p:attrName>style.visibility</p:attrName>
                                        </p:attrNameLst>
                                      </p:cBhvr>
                                      <p:to>
                                        <p:strVal val="visible"/>
                                      </p:to>
                                    </p:set>
                                    <p:animEffect transition="in" filter="fade">
                                      <p:cBhvr>
                                        <p:cTn id="46" dur="500"/>
                                        <p:tgtEl>
                                          <p:spTgt spid="5">
                                            <p:graphicEl>
                                              <a:dgm id="{993D9D98-29AD-4D04-827C-342B7FA4EADE}"/>
                                            </p:graphicEl>
                                          </p:spTgt>
                                        </p:tgtEl>
                                      </p:cBhvr>
                                    </p:animEffect>
                                  </p:childTnLst>
                                </p:cTn>
                              </p:par>
                              <p:par>
                                <p:cTn id="47" presetID="9" presetClass="emph" presetSubtype="0" grpId="1" nodeType="withEffect">
                                  <p:stCondLst>
                                    <p:cond delay="0"/>
                                  </p:stCondLst>
                                  <p:childTnLst>
                                    <p:set>
                                      <p:cBhvr>
                                        <p:cTn id="48" dur="indefinite"/>
                                        <p:tgtEl>
                                          <p:spTgt spid="5">
                                            <p:graphicEl>
                                              <a:dgm id="{1FB8886B-DCB4-49A3-A997-20721210CCC1}"/>
                                            </p:graphicEl>
                                          </p:spTgt>
                                        </p:tgtEl>
                                        <p:attrNameLst>
                                          <p:attrName>style.opacity</p:attrName>
                                        </p:attrNameLst>
                                      </p:cBhvr>
                                      <p:to>
                                        <p:strVal val="0.25"/>
                                      </p:to>
                                    </p:set>
                                    <p:animEffect filter="image" prLst="opacity: 0.25">
                                      <p:cBhvr rctx="IE">
                                        <p:cTn id="49" dur="indefinite"/>
                                        <p:tgtEl>
                                          <p:spTgt spid="5">
                                            <p:graphicEl>
                                              <a:dgm id="{1FB8886B-DCB4-49A3-A997-20721210CCC1}"/>
                                            </p:graphicEl>
                                          </p:spTgt>
                                        </p:tgtEl>
                                      </p:cBhvr>
                                    </p:animEffect>
                                  </p:childTnLst>
                                </p:cTn>
                              </p:par>
                              <p:par>
                                <p:cTn id="50" presetID="9" presetClass="emph" presetSubtype="0" grpId="1" nodeType="withEffect">
                                  <p:stCondLst>
                                    <p:cond delay="0"/>
                                  </p:stCondLst>
                                  <p:childTnLst>
                                    <p:set>
                                      <p:cBhvr>
                                        <p:cTn id="51" dur="indefinite"/>
                                        <p:tgtEl>
                                          <p:spTgt spid="5">
                                            <p:graphicEl>
                                              <a:dgm id="{42ECD7AF-D7E3-4FD7-AA23-A7BE39D4284B}"/>
                                            </p:graphicEl>
                                          </p:spTgt>
                                        </p:tgtEl>
                                        <p:attrNameLst>
                                          <p:attrName>style.opacity</p:attrName>
                                        </p:attrNameLst>
                                      </p:cBhvr>
                                      <p:to>
                                        <p:strVal val="0.25"/>
                                      </p:to>
                                    </p:set>
                                    <p:animEffect filter="image" prLst="opacity: 0.25">
                                      <p:cBhvr rctx="IE">
                                        <p:cTn id="52" dur="indefinite"/>
                                        <p:tgtEl>
                                          <p:spTgt spid="5">
                                            <p:graphicEl>
                                              <a:dgm id="{42ECD7AF-D7E3-4FD7-AA23-A7BE39D4284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67EF-8984-426E-9D1B-F41A7C3C7584}"/>
              </a:ext>
            </a:extLst>
          </p:cNvPr>
          <p:cNvSpPr>
            <a:spLocks noGrp="1"/>
          </p:cNvSpPr>
          <p:nvPr>
            <p:ph type="title"/>
          </p:nvPr>
        </p:nvSpPr>
        <p:spPr/>
        <p:txBody>
          <a:bodyPr/>
          <a:lstStyle/>
          <a:p>
            <a:r>
              <a:rPr lang="en-US" dirty="0"/>
              <a:t>Azure Integration Services</a:t>
            </a:r>
            <a:endParaRPr lang="nl-NL" dirty="0"/>
          </a:p>
        </p:txBody>
      </p:sp>
      <p:graphicFrame>
        <p:nvGraphicFramePr>
          <p:cNvPr id="5" name="Content Placeholder 2">
            <a:extLst>
              <a:ext uri="{FF2B5EF4-FFF2-40B4-BE49-F238E27FC236}">
                <a16:creationId xmlns:a16="http://schemas.microsoft.com/office/drawing/2014/main" id="{FCBB5D42-B6F1-4E39-BC58-8C9C30244556}"/>
              </a:ext>
            </a:extLst>
          </p:cNvPr>
          <p:cNvGraphicFramePr>
            <a:graphicFrameLocks noGrp="1"/>
          </p:cNvGraphicFramePr>
          <p:nvPr>
            <p:ph idx="1"/>
            <p:extLst>
              <p:ext uri="{D42A27DB-BD31-4B8C-83A1-F6EECF244321}">
                <p14:modId xmlns:p14="http://schemas.microsoft.com/office/powerpoint/2010/main" val="39110551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5894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542D01-BB44-425A-82B1-5C4FAD277FD7}"/>
                                            </p:graphicEl>
                                          </p:spTgt>
                                        </p:tgtEl>
                                        <p:attrNameLst>
                                          <p:attrName>style.visibility</p:attrName>
                                        </p:attrNameLst>
                                      </p:cBhvr>
                                      <p:to>
                                        <p:strVal val="visible"/>
                                      </p:to>
                                    </p:set>
                                    <p:animEffect transition="in" filter="fade">
                                      <p:cBhvr>
                                        <p:cTn id="7" dur="500"/>
                                        <p:tgtEl>
                                          <p:spTgt spid="5">
                                            <p:graphicEl>
                                              <a:dgm id="{28542D01-BB44-425A-82B1-5C4FAD277FD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F724424-BD92-49BB-B868-BBD037CB1261}"/>
                                            </p:graphicEl>
                                          </p:spTgt>
                                        </p:tgtEl>
                                        <p:attrNameLst>
                                          <p:attrName>style.visibility</p:attrName>
                                        </p:attrNameLst>
                                      </p:cBhvr>
                                      <p:to>
                                        <p:strVal val="visible"/>
                                      </p:to>
                                    </p:set>
                                    <p:animEffect transition="in" filter="fade">
                                      <p:cBhvr>
                                        <p:cTn id="10" dur="500"/>
                                        <p:tgtEl>
                                          <p:spTgt spid="5">
                                            <p:graphicEl>
                                              <a:dgm id="{9F724424-BD92-49BB-B868-BBD037CB12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57F74C1-0FED-4EFE-A77F-C4524697FC40}"/>
                                            </p:graphicEl>
                                          </p:spTgt>
                                        </p:tgtEl>
                                        <p:attrNameLst>
                                          <p:attrName>style.visibility</p:attrName>
                                        </p:attrNameLst>
                                      </p:cBhvr>
                                      <p:to>
                                        <p:strVal val="visible"/>
                                      </p:to>
                                    </p:set>
                                    <p:animEffect transition="in" filter="fade">
                                      <p:cBhvr>
                                        <p:cTn id="15" dur="500"/>
                                        <p:tgtEl>
                                          <p:spTgt spid="5">
                                            <p:graphicEl>
                                              <a:dgm id="{557F74C1-0FED-4EFE-A77F-C4524697FC4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2EE8262-925F-4007-A393-1A9A76DA9B38}"/>
                                            </p:graphicEl>
                                          </p:spTgt>
                                        </p:tgtEl>
                                        <p:attrNameLst>
                                          <p:attrName>style.visibility</p:attrName>
                                        </p:attrNameLst>
                                      </p:cBhvr>
                                      <p:to>
                                        <p:strVal val="visible"/>
                                      </p:to>
                                    </p:set>
                                    <p:animEffect transition="in" filter="fade">
                                      <p:cBhvr>
                                        <p:cTn id="18" dur="500"/>
                                        <p:tgtEl>
                                          <p:spTgt spid="5">
                                            <p:graphicEl>
                                              <a:dgm id="{C2EE8262-925F-4007-A393-1A9A76DA9B38}"/>
                                            </p:graphicEl>
                                          </p:spTgt>
                                        </p:tgtEl>
                                      </p:cBhvr>
                                    </p:animEffect>
                                  </p:childTnLst>
                                </p:cTn>
                              </p:par>
                              <p:par>
                                <p:cTn id="19" presetID="9" presetClass="emph" presetSubtype="0" grpId="1" nodeType="withEffect">
                                  <p:stCondLst>
                                    <p:cond delay="0"/>
                                  </p:stCondLst>
                                  <p:childTnLst>
                                    <p:set>
                                      <p:cBhvr>
                                        <p:cTn id="20" dur="indefinite"/>
                                        <p:tgtEl>
                                          <p:spTgt spid="5">
                                            <p:graphicEl>
                                              <a:dgm id="{28542D01-BB44-425A-82B1-5C4FAD277FD7}"/>
                                            </p:graphicEl>
                                          </p:spTgt>
                                        </p:tgtEl>
                                        <p:attrNameLst>
                                          <p:attrName>style.opacity</p:attrName>
                                        </p:attrNameLst>
                                      </p:cBhvr>
                                      <p:to>
                                        <p:strVal val="0.25"/>
                                      </p:to>
                                    </p:set>
                                    <p:animEffect filter="image" prLst="opacity: 0.25">
                                      <p:cBhvr rctx="IE">
                                        <p:cTn id="21" dur="indefinite"/>
                                        <p:tgtEl>
                                          <p:spTgt spid="5">
                                            <p:graphicEl>
                                              <a:dgm id="{28542D01-BB44-425A-82B1-5C4FAD277FD7}"/>
                                            </p:graphicEl>
                                          </p:spTgt>
                                        </p:tgtEl>
                                      </p:cBhvr>
                                    </p:animEffect>
                                  </p:childTnLst>
                                </p:cTn>
                              </p:par>
                              <p:par>
                                <p:cTn id="22" presetID="9" presetClass="emph" presetSubtype="0" grpId="1" nodeType="withEffect">
                                  <p:stCondLst>
                                    <p:cond delay="0"/>
                                  </p:stCondLst>
                                  <p:childTnLst>
                                    <p:set>
                                      <p:cBhvr>
                                        <p:cTn id="23" dur="indefinite"/>
                                        <p:tgtEl>
                                          <p:spTgt spid="5">
                                            <p:graphicEl>
                                              <a:dgm id="{9F724424-BD92-49BB-B868-BBD037CB1261}"/>
                                            </p:graphicEl>
                                          </p:spTgt>
                                        </p:tgtEl>
                                        <p:attrNameLst>
                                          <p:attrName>style.opacity</p:attrName>
                                        </p:attrNameLst>
                                      </p:cBhvr>
                                      <p:to>
                                        <p:strVal val="0.25"/>
                                      </p:to>
                                    </p:set>
                                    <p:animEffect filter="image" prLst="opacity: 0.25">
                                      <p:cBhvr rctx="IE">
                                        <p:cTn id="24" dur="indefinite"/>
                                        <p:tgtEl>
                                          <p:spTgt spid="5">
                                            <p:graphicEl>
                                              <a:dgm id="{9F724424-BD92-49BB-B868-BBD037CB126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8DE9DC24-F962-4114-8CEE-794FA0BA7C28}"/>
                                            </p:graphicEl>
                                          </p:spTgt>
                                        </p:tgtEl>
                                        <p:attrNameLst>
                                          <p:attrName>style.visibility</p:attrName>
                                        </p:attrNameLst>
                                      </p:cBhvr>
                                      <p:to>
                                        <p:strVal val="visible"/>
                                      </p:to>
                                    </p:set>
                                    <p:animEffect transition="in" filter="fade">
                                      <p:cBhvr>
                                        <p:cTn id="29" dur="500"/>
                                        <p:tgtEl>
                                          <p:spTgt spid="5">
                                            <p:graphicEl>
                                              <a:dgm id="{8DE9DC24-F962-4114-8CEE-794FA0BA7C2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6891473C-4EDC-4CDD-9155-9CF6355D23AE}"/>
                                            </p:graphicEl>
                                          </p:spTgt>
                                        </p:tgtEl>
                                        <p:attrNameLst>
                                          <p:attrName>style.visibility</p:attrName>
                                        </p:attrNameLst>
                                      </p:cBhvr>
                                      <p:to>
                                        <p:strVal val="visible"/>
                                      </p:to>
                                    </p:set>
                                    <p:animEffect transition="in" filter="fade">
                                      <p:cBhvr>
                                        <p:cTn id="32" dur="500"/>
                                        <p:tgtEl>
                                          <p:spTgt spid="5">
                                            <p:graphicEl>
                                              <a:dgm id="{6891473C-4EDC-4CDD-9155-9CF6355D23AE}"/>
                                            </p:graphicEl>
                                          </p:spTgt>
                                        </p:tgtEl>
                                      </p:cBhvr>
                                    </p:animEffect>
                                  </p:childTnLst>
                                </p:cTn>
                              </p:par>
                              <p:par>
                                <p:cTn id="33" presetID="9" presetClass="emph" presetSubtype="0" grpId="1" nodeType="withEffect">
                                  <p:stCondLst>
                                    <p:cond delay="0"/>
                                  </p:stCondLst>
                                  <p:childTnLst>
                                    <p:set>
                                      <p:cBhvr>
                                        <p:cTn id="34" dur="indefinite"/>
                                        <p:tgtEl>
                                          <p:spTgt spid="5">
                                            <p:graphicEl>
                                              <a:dgm id="{557F74C1-0FED-4EFE-A77F-C4524697FC40}"/>
                                            </p:graphicEl>
                                          </p:spTgt>
                                        </p:tgtEl>
                                        <p:attrNameLst>
                                          <p:attrName>style.opacity</p:attrName>
                                        </p:attrNameLst>
                                      </p:cBhvr>
                                      <p:to>
                                        <p:strVal val="0.25"/>
                                      </p:to>
                                    </p:set>
                                    <p:animEffect filter="image" prLst="opacity: 0.25">
                                      <p:cBhvr rctx="IE">
                                        <p:cTn id="35" dur="indefinite"/>
                                        <p:tgtEl>
                                          <p:spTgt spid="5">
                                            <p:graphicEl>
                                              <a:dgm id="{557F74C1-0FED-4EFE-A77F-C4524697FC40}"/>
                                            </p:graphicEl>
                                          </p:spTgt>
                                        </p:tgtEl>
                                      </p:cBhvr>
                                    </p:animEffect>
                                  </p:childTnLst>
                                </p:cTn>
                              </p:par>
                              <p:par>
                                <p:cTn id="36" presetID="9" presetClass="emph" presetSubtype="0" grpId="1" nodeType="withEffect">
                                  <p:stCondLst>
                                    <p:cond delay="0"/>
                                  </p:stCondLst>
                                  <p:childTnLst>
                                    <p:set>
                                      <p:cBhvr>
                                        <p:cTn id="37" dur="indefinite"/>
                                        <p:tgtEl>
                                          <p:spTgt spid="5">
                                            <p:graphicEl>
                                              <a:dgm id="{C2EE8262-925F-4007-A393-1A9A76DA9B38}"/>
                                            </p:graphicEl>
                                          </p:spTgt>
                                        </p:tgtEl>
                                        <p:attrNameLst>
                                          <p:attrName>style.opacity</p:attrName>
                                        </p:attrNameLst>
                                      </p:cBhvr>
                                      <p:to>
                                        <p:strVal val="0.25"/>
                                      </p:to>
                                    </p:set>
                                    <p:animEffect filter="image" prLst="opacity: 0.25">
                                      <p:cBhvr rctx="IE">
                                        <p:cTn id="38" dur="indefinite"/>
                                        <p:tgtEl>
                                          <p:spTgt spid="5">
                                            <p:graphicEl>
                                              <a:dgm id="{C2EE8262-925F-4007-A393-1A9A76DA9B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F1E8AA-87F9-42D7-9E6C-72F39036EAD1}"/>
              </a:ext>
            </a:extLst>
          </p:cNvPr>
          <p:cNvSpPr>
            <a:spLocks noGrp="1"/>
          </p:cNvSpPr>
          <p:nvPr>
            <p:ph type="title"/>
          </p:nvPr>
        </p:nvSpPr>
        <p:spPr/>
        <p:txBody>
          <a:bodyPr/>
          <a:lstStyle/>
          <a:p>
            <a:r>
              <a:rPr lang="en-US" dirty="0"/>
              <a:t>Let’s implement some patterns!</a:t>
            </a:r>
            <a:endParaRPr lang="nl-NL" dirty="0"/>
          </a:p>
        </p:txBody>
      </p:sp>
      <p:sp>
        <p:nvSpPr>
          <p:cNvPr id="5" name="Text Placeholder 4">
            <a:extLst>
              <a:ext uri="{FF2B5EF4-FFF2-40B4-BE49-F238E27FC236}">
                <a16:creationId xmlns:a16="http://schemas.microsoft.com/office/drawing/2014/main" id="{34DF57F5-AE11-480C-A790-F516D6FBD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3960034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2BF8-E53A-499A-89BC-02515526BA50}"/>
              </a:ext>
            </a:extLst>
          </p:cNvPr>
          <p:cNvSpPr>
            <a:spLocks noGrp="1"/>
          </p:cNvSpPr>
          <p:nvPr>
            <p:ph type="title"/>
          </p:nvPr>
        </p:nvSpPr>
        <p:spPr/>
        <p:txBody>
          <a:bodyPr/>
          <a:lstStyle/>
          <a:p>
            <a:r>
              <a:rPr lang="en-US" dirty="0"/>
              <a:t>Simple integration</a:t>
            </a:r>
            <a:endParaRPr lang="nl-NL" dirty="0"/>
          </a:p>
        </p:txBody>
      </p:sp>
      <p:pic>
        <p:nvPicPr>
          <p:cNvPr id="2680" name="Content Placeholder 2679">
            <a:extLst>
              <a:ext uri="{FF2B5EF4-FFF2-40B4-BE49-F238E27FC236}">
                <a16:creationId xmlns:a16="http://schemas.microsoft.com/office/drawing/2014/main" id="{034AA941-3DDA-4525-9AAB-6A40330608C9}"/>
              </a:ext>
            </a:extLst>
          </p:cNvPr>
          <p:cNvPicPr>
            <a:picLocks noGrp="1" noChangeAspect="1"/>
          </p:cNvPicPr>
          <p:nvPr>
            <p:ph idx="1"/>
          </p:nvPr>
        </p:nvPicPr>
        <p:blipFill>
          <a:blip r:embed="rId3"/>
          <a:stretch>
            <a:fillRect/>
          </a:stretch>
        </p:blipFill>
        <p:spPr>
          <a:xfrm>
            <a:off x="2748936" y="3741029"/>
            <a:ext cx="485038" cy="520529"/>
          </a:xfrm>
        </p:spPr>
      </p:pic>
      <p:pic>
        <p:nvPicPr>
          <p:cNvPr id="2682" name="Picture 2681">
            <a:extLst>
              <a:ext uri="{FF2B5EF4-FFF2-40B4-BE49-F238E27FC236}">
                <a16:creationId xmlns:a16="http://schemas.microsoft.com/office/drawing/2014/main" id="{A28B211E-070B-4E1A-93C7-2BB7683F69E0}"/>
              </a:ext>
            </a:extLst>
          </p:cNvPr>
          <p:cNvPicPr>
            <a:picLocks noChangeAspect="1"/>
          </p:cNvPicPr>
          <p:nvPr/>
        </p:nvPicPr>
        <p:blipFill>
          <a:blip r:embed="rId4"/>
          <a:stretch>
            <a:fillRect/>
          </a:stretch>
        </p:blipFill>
        <p:spPr>
          <a:xfrm>
            <a:off x="3876092" y="3658217"/>
            <a:ext cx="1064718" cy="686152"/>
          </a:xfrm>
          <a:prstGeom prst="rect">
            <a:avLst/>
          </a:prstGeom>
        </p:spPr>
      </p:pic>
      <p:sp>
        <p:nvSpPr>
          <p:cNvPr id="2683" name="TextBox 2682">
            <a:extLst>
              <a:ext uri="{FF2B5EF4-FFF2-40B4-BE49-F238E27FC236}">
                <a16:creationId xmlns:a16="http://schemas.microsoft.com/office/drawing/2014/main" id="{6A565DFE-A31E-4E30-B4CD-3ACB983D18F3}"/>
              </a:ext>
            </a:extLst>
          </p:cNvPr>
          <p:cNvSpPr txBox="1"/>
          <p:nvPr/>
        </p:nvSpPr>
        <p:spPr>
          <a:xfrm>
            <a:off x="2657491" y="4357825"/>
            <a:ext cx="736420" cy="276999"/>
          </a:xfrm>
          <a:prstGeom prst="rect">
            <a:avLst/>
          </a:prstGeom>
          <a:noFill/>
        </p:spPr>
        <p:txBody>
          <a:bodyPr wrap="none" rtlCol="0">
            <a:spAutoFit/>
          </a:bodyPr>
          <a:lstStyle/>
          <a:p>
            <a:pPr algn="ctr"/>
            <a:r>
              <a:rPr lang="en-US" sz="1200" dirty="0"/>
              <a:t>Message</a:t>
            </a:r>
            <a:endParaRPr lang="nl-NL" sz="1200" dirty="0"/>
          </a:p>
        </p:txBody>
      </p:sp>
      <p:sp>
        <p:nvSpPr>
          <p:cNvPr id="2684" name="TextBox 2683">
            <a:extLst>
              <a:ext uri="{FF2B5EF4-FFF2-40B4-BE49-F238E27FC236}">
                <a16:creationId xmlns:a16="http://schemas.microsoft.com/office/drawing/2014/main" id="{03226D89-9F29-40E8-8985-4105E872A225}"/>
              </a:ext>
            </a:extLst>
          </p:cNvPr>
          <p:cNvSpPr txBox="1"/>
          <p:nvPr/>
        </p:nvSpPr>
        <p:spPr>
          <a:xfrm>
            <a:off x="3795224" y="4394377"/>
            <a:ext cx="1230658" cy="276999"/>
          </a:xfrm>
          <a:prstGeom prst="rect">
            <a:avLst/>
          </a:prstGeom>
          <a:noFill/>
        </p:spPr>
        <p:txBody>
          <a:bodyPr wrap="none" rtlCol="0">
            <a:spAutoFit/>
          </a:bodyPr>
          <a:lstStyle/>
          <a:p>
            <a:pPr algn="ctr"/>
            <a:r>
              <a:rPr lang="en-US" sz="1200" dirty="0"/>
              <a:t>Channel Adapter</a:t>
            </a:r>
            <a:endParaRPr lang="nl-NL" sz="1200" dirty="0"/>
          </a:p>
        </p:txBody>
      </p:sp>
      <p:pic>
        <p:nvPicPr>
          <p:cNvPr id="2686" name="Picture 2685">
            <a:extLst>
              <a:ext uri="{FF2B5EF4-FFF2-40B4-BE49-F238E27FC236}">
                <a16:creationId xmlns:a16="http://schemas.microsoft.com/office/drawing/2014/main" id="{491AFD47-328C-415A-9937-0CD8E1F5C1F7}"/>
              </a:ext>
            </a:extLst>
          </p:cNvPr>
          <p:cNvPicPr>
            <a:picLocks noChangeAspect="1"/>
          </p:cNvPicPr>
          <p:nvPr/>
        </p:nvPicPr>
        <p:blipFill>
          <a:blip r:embed="rId5"/>
          <a:stretch>
            <a:fillRect/>
          </a:stretch>
        </p:blipFill>
        <p:spPr>
          <a:xfrm>
            <a:off x="5457092" y="3655807"/>
            <a:ext cx="1248086" cy="697982"/>
          </a:xfrm>
          <a:prstGeom prst="rect">
            <a:avLst/>
          </a:prstGeom>
        </p:spPr>
      </p:pic>
      <p:sp>
        <p:nvSpPr>
          <p:cNvPr id="2687" name="TextBox 2686">
            <a:extLst>
              <a:ext uri="{FF2B5EF4-FFF2-40B4-BE49-F238E27FC236}">
                <a16:creationId xmlns:a16="http://schemas.microsoft.com/office/drawing/2014/main" id="{7AA9A126-3782-45F5-9EC4-28E885FA6D6C}"/>
              </a:ext>
            </a:extLst>
          </p:cNvPr>
          <p:cNvSpPr txBox="1"/>
          <p:nvPr/>
        </p:nvSpPr>
        <p:spPr>
          <a:xfrm>
            <a:off x="5769556" y="4371068"/>
            <a:ext cx="692818" cy="276999"/>
          </a:xfrm>
          <a:prstGeom prst="rect">
            <a:avLst/>
          </a:prstGeom>
          <a:noFill/>
        </p:spPr>
        <p:txBody>
          <a:bodyPr wrap="none" rtlCol="0">
            <a:spAutoFit/>
          </a:bodyPr>
          <a:lstStyle/>
          <a:p>
            <a:pPr algn="ctr"/>
            <a:r>
              <a:rPr lang="en-US" sz="1200" dirty="0"/>
              <a:t>Channel</a:t>
            </a:r>
            <a:endParaRPr lang="nl-NL" sz="1200" dirty="0"/>
          </a:p>
        </p:txBody>
      </p:sp>
      <p:pic>
        <p:nvPicPr>
          <p:cNvPr id="2691" name="Picture 2690">
            <a:extLst>
              <a:ext uri="{FF2B5EF4-FFF2-40B4-BE49-F238E27FC236}">
                <a16:creationId xmlns:a16="http://schemas.microsoft.com/office/drawing/2014/main" id="{1DB6E0F5-CEA1-4CF8-B24B-5F03A45FB1A3}"/>
              </a:ext>
            </a:extLst>
          </p:cNvPr>
          <p:cNvPicPr>
            <a:picLocks noChangeAspect="1"/>
          </p:cNvPicPr>
          <p:nvPr/>
        </p:nvPicPr>
        <p:blipFill>
          <a:blip r:embed="rId6"/>
          <a:stretch>
            <a:fillRect/>
          </a:stretch>
        </p:blipFill>
        <p:spPr>
          <a:xfrm>
            <a:off x="7196985" y="3655259"/>
            <a:ext cx="1224425" cy="692067"/>
          </a:xfrm>
          <a:prstGeom prst="rect">
            <a:avLst/>
          </a:prstGeom>
        </p:spPr>
      </p:pic>
      <p:sp>
        <p:nvSpPr>
          <p:cNvPr id="2692" name="TextBox 2691">
            <a:extLst>
              <a:ext uri="{FF2B5EF4-FFF2-40B4-BE49-F238E27FC236}">
                <a16:creationId xmlns:a16="http://schemas.microsoft.com/office/drawing/2014/main" id="{0088A236-850A-4EA6-B345-6E673EAFF886}"/>
              </a:ext>
            </a:extLst>
          </p:cNvPr>
          <p:cNvSpPr txBox="1"/>
          <p:nvPr/>
        </p:nvSpPr>
        <p:spPr>
          <a:xfrm>
            <a:off x="7547122" y="4338115"/>
            <a:ext cx="747512" cy="461665"/>
          </a:xfrm>
          <a:prstGeom prst="rect">
            <a:avLst/>
          </a:prstGeom>
          <a:noFill/>
        </p:spPr>
        <p:txBody>
          <a:bodyPr wrap="none" rtlCol="0">
            <a:spAutoFit/>
          </a:bodyPr>
          <a:lstStyle/>
          <a:p>
            <a:pPr algn="ctr"/>
            <a:r>
              <a:rPr lang="en-US" sz="1200" dirty="0"/>
              <a:t>Message</a:t>
            </a:r>
            <a:br>
              <a:rPr lang="en-US" sz="1200" dirty="0"/>
            </a:br>
            <a:r>
              <a:rPr lang="en-US" sz="1200" dirty="0"/>
              <a:t>Endpoint</a:t>
            </a:r>
            <a:endParaRPr lang="nl-NL" sz="1200" dirty="0"/>
          </a:p>
        </p:txBody>
      </p:sp>
      <p:pic>
        <p:nvPicPr>
          <p:cNvPr id="2693" name="Content Placeholder 2679">
            <a:extLst>
              <a:ext uri="{FF2B5EF4-FFF2-40B4-BE49-F238E27FC236}">
                <a16:creationId xmlns:a16="http://schemas.microsoft.com/office/drawing/2014/main" id="{5814B86D-A628-4832-B2EE-7C023F018937}"/>
              </a:ext>
            </a:extLst>
          </p:cNvPr>
          <p:cNvPicPr>
            <a:picLocks noChangeAspect="1"/>
          </p:cNvPicPr>
          <p:nvPr/>
        </p:nvPicPr>
        <p:blipFill>
          <a:blip r:embed="rId3"/>
          <a:stretch>
            <a:fillRect/>
          </a:stretch>
        </p:blipFill>
        <p:spPr>
          <a:xfrm>
            <a:off x="9018423" y="3743021"/>
            <a:ext cx="485038" cy="520529"/>
          </a:xfrm>
          <a:prstGeom prst="rect">
            <a:avLst/>
          </a:prstGeom>
        </p:spPr>
      </p:pic>
      <p:sp>
        <p:nvSpPr>
          <p:cNvPr id="2694" name="TextBox 2693">
            <a:extLst>
              <a:ext uri="{FF2B5EF4-FFF2-40B4-BE49-F238E27FC236}">
                <a16:creationId xmlns:a16="http://schemas.microsoft.com/office/drawing/2014/main" id="{CEE8E9B1-28FA-4AB3-BDE5-CC2C94C02808}"/>
              </a:ext>
            </a:extLst>
          </p:cNvPr>
          <p:cNvSpPr txBox="1"/>
          <p:nvPr/>
        </p:nvSpPr>
        <p:spPr>
          <a:xfrm>
            <a:off x="8926978" y="4267091"/>
            <a:ext cx="736420" cy="276999"/>
          </a:xfrm>
          <a:prstGeom prst="rect">
            <a:avLst/>
          </a:prstGeom>
          <a:noFill/>
        </p:spPr>
        <p:txBody>
          <a:bodyPr wrap="none" rtlCol="0">
            <a:spAutoFit/>
          </a:bodyPr>
          <a:lstStyle/>
          <a:p>
            <a:pPr algn="ctr"/>
            <a:r>
              <a:rPr lang="en-US" sz="1200" dirty="0"/>
              <a:t>Message</a:t>
            </a:r>
            <a:endParaRPr lang="nl-NL" sz="1200" dirty="0"/>
          </a:p>
        </p:txBody>
      </p:sp>
      <p:cxnSp>
        <p:nvCxnSpPr>
          <p:cNvPr id="2696" name="Straight Arrow Connector 2695">
            <a:extLst>
              <a:ext uri="{FF2B5EF4-FFF2-40B4-BE49-F238E27FC236}">
                <a16:creationId xmlns:a16="http://schemas.microsoft.com/office/drawing/2014/main" id="{09C6A9B7-437A-458A-AB7B-184EEE8C6F05}"/>
              </a:ext>
            </a:extLst>
          </p:cNvPr>
          <p:cNvCxnSpPr>
            <a:cxnSpLocks/>
            <a:stCxn id="2680" idx="3"/>
            <a:endCxn id="2682" idx="1"/>
          </p:cNvCxnSpPr>
          <p:nvPr/>
        </p:nvCxnSpPr>
        <p:spPr>
          <a:xfrm flipV="1">
            <a:off x="3233974" y="4001293"/>
            <a:ext cx="642118"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7" name="Straight Arrow Connector 2696">
            <a:extLst>
              <a:ext uri="{FF2B5EF4-FFF2-40B4-BE49-F238E27FC236}">
                <a16:creationId xmlns:a16="http://schemas.microsoft.com/office/drawing/2014/main" id="{7F481085-3D1D-4151-A448-78399E30021C}"/>
              </a:ext>
            </a:extLst>
          </p:cNvPr>
          <p:cNvCxnSpPr>
            <a:cxnSpLocks/>
            <a:stCxn id="2682" idx="3"/>
            <a:endCxn id="2686" idx="1"/>
          </p:cNvCxnSpPr>
          <p:nvPr/>
        </p:nvCxnSpPr>
        <p:spPr>
          <a:xfrm>
            <a:off x="4940810" y="4001293"/>
            <a:ext cx="516282" cy="35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8" name="Straight Arrow Connector 2697">
            <a:extLst>
              <a:ext uri="{FF2B5EF4-FFF2-40B4-BE49-F238E27FC236}">
                <a16:creationId xmlns:a16="http://schemas.microsoft.com/office/drawing/2014/main" id="{32C5199D-34E8-4353-8C51-57C07B65B50B}"/>
              </a:ext>
            </a:extLst>
          </p:cNvPr>
          <p:cNvCxnSpPr>
            <a:cxnSpLocks/>
            <a:stCxn id="2686" idx="3"/>
            <a:endCxn id="2691" idx="1"/>
          </p:cNvCxnSpPr>
          <p:nvPr/>
        </p:nvCxnSpPr>
        <p:spPr>
          <a:xfrm flipV="1">
            <a:off x="6705178" y="4001293"/>
            <a:ext cx="491807" cy="35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99" name="Straight Arrow Connector 2698">
            <a:extLst>
              <a:ext uri="{FF2B5EF4-FFF2-40B4-BE49-F238E27FC236}">
                <a16:creationId xmlns:a16="http://schemas.microsoft.com/office/drawing/2014/main" id="{D70224BA-3D2C-4A44-A6F9-F1FD2CE69F1F}"/>
              </a:ext>
            </a:extLst>
          </p:cNvPr>
          <p:cNvCxnSpPr>
            <a:cxnSpLocks/>
            <a:stCxn id="2691" idx="3"/>
            <a:endCxn id="2693" idx="1"/>
          </p:cNvCxnSpPr>
          <p:nvPr/>
        </p:nvCxnSpPr>
        <p:spPr>
          <a:xfrm>
            <a:off x="8421410" y="4001293"/>
            <a:ext cx="597013" cy="19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3069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4-3_Illustration_2018_Cloud_011.potx" id="{D63B1F66-717E-4E20-8CFF-59CF45D8D530}" vid="{88DE614F-CA35-455B-A375-9C485130B5AE}"/>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113_Rosanova_Vinogradsky_Fancey_NEW TEMPLATE" id="{32093FF9-A378-4C82-9DA5-7304D25CCD96}" vid="{DACA60E9-2470-47AB-A292-E4075B4FBDDA}"/>
    </a:ext>
  </a:extLst>
</a:theme>
</file>

<file path=ppt/theme/theme5.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6427F90C-007F-4772-BD5F-2C32B7E9CE11}"/>
    </a:ext>
  </a:extLst>
</a:theme>
</file>

<file path=ppt/theme/theme7.xml><?xml version="1.0" encoding="utf-8"?>
<a:theme xmlns:a="http://schemas.openxmlformats.org/drawingml/2006/main" name="Vladimir Vinogradsky &amp; Miao Jiang - API Management overvi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Eldert-Grootenboer</Template>
  <TotalTime>20406</TotalTime>
  <Words>1003</Words>
  <Application>Microsoft Office PowerPoint</Application>
  <PresentationFormat>Widescreen</PresentationFormat>
  <Paragraphs>174</Paragraphs>
  <Slides>19</Slides>
  <Notes>11</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19</vt:i4>
      </vt:variant>
    </vt:vector>
  </HeadingPairs>
  <TitlesOfParts>
    <vt:vector size="39" baseType="lpstr">
      <vt:lpstr>Arial</vt:lpstr>
      <vt:lpstr>Calibri</vt:lpstr>
      <vt:lpstr>Calibri Light</vt:lpstr>
      <vt:lpstr>Consolas</vt:lpstr>
      <vt:lpstr>Karla</vt:lpstr>
      <vt:lpstr>Lato</vt:lpstr>
      <vt:lpstr>Montserrat</vt:lpstr>
      <vt:lpstr>Poppins</vt:lpstr>
      <vt:lpstr>Segoe UI</vt:lpstr>
      <vt:lpstr>Segoe UI Light</vt:lpstr>
      <vt:lpstr>Segoe UI Semibold</vt:lpstr>
      <vt:lpstr>Segoe UI Semilight</vt:lpstr>
      <vt:lpstr>Wingdings</vt:lpstr>
      <vt:lpstr>1_Office Theme</vt:lpstr>
      <vt:lpstr>WHITE TEMPLATE</vt:lpstr>
      <vt:lpstr>5-50113_Microsoft_Ready_Light_Template</vt:lpstr>
      <vt:lpstr>1_5-50195_Microsoft_Build_Template</vt:lpstr>
      <vt:lpstr>1_WHITE TEMPLATE</vt:lpstr>
      <vt:lpstr>SOFT BLACK TEMPLATE</vt:lpstr>
      <vt:lpstr>Vladimir Vinogradsky &amp; Miao Jiang - API Management overview</vt:lpstr>
      <vt:lpstr>PowerPoint Presentation</vt:lpstr>
      <vt:lpstr>Enterprise Integration Patterns</vt:lpstr>
      <vt:lpstr>What are integration patterns</vt:lpstr>
      <vt:lpstr>Why use integration patterns</vt:lpstr>
      <vt:lpstr>Integration patterns on Azure</vt:lpstr>
      <vt:lpstr>Azure Integration Services</vt:lpstr>
      <vt:lpstr>Azure Integration Services</vt:lpstr>
      <vt:lpstr>Let’s implement some patterns!</vt:lpstr>
      <vt:lpstr>Simple integration</vt:lpstr>
      <vt:lpstr>Process Manager</vt:lpstr>
      <vt:lpstr>Message Router</vt:lpstr>
      <vt:lpstr>Pipes and Filters</vt:lpstr>
      <vt:lpstr>Message Translator</vt:lpstr>
      <vt:lpstr>Pipes and Filters</vt:lpstr>
      <vt:lpstr>Message Router</vt:lpstr>
      <vt:lpstr>Publish-Subscribe Channel</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cp:lastPrinted>2021-05-25T08:34:17Z</cp:lastPrinted>
  <dcterms:created xsi:type="dcterms:W3CDTF">2021-05-16T11:08:44Z</dcterms:created>
  <dcterms:modified xsi:type="dcterms:W3CDTF">2021-05-30T15:15:09Z</dcterms:modified>
</cp:coreProperties>
</file>